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webextensions/taskpanes.xml" ContentType="application/vnd.ms-office.webextensiontaskpanes+xml"/>
  <Override PartName="/ppt/webextensions/webextension1.xml" ContentType="application/vnd.ms-office.webextension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22" r:id="rId2"/>
    <p:sldMasterId id="2147483795" r:id="rId3"/>
    <p:sldMasterId id="2147483820" r:id="rId4"/>
  </p:sldMasterIdLst>
  <p:notesMasterIdLst>
    <p:notesMasterId r:id="rId9"/>
  </p:notesMasterIdLst>
  <p:handoutMasterIdLst>
    <p:handoutMasterId r:id="rId10"/>
  </p:handoutMasterIdLst>
  <p:sldIdLst>
    <p:sldId id="440" r:id="rId5"/>
    <p:sldId id="447" r:id="rId6"/>
    <p:sldId id="448" r:id="rId7"/>
    <p:sldId id="449" r:id="rId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366360-DA5A-45FD-A35A-AF8E3B0FEEA7}">
          <p14:sldIdLst>
            <p14:sldId id="440"/>
            <p14:sldId id="447"/>
            <p14:sldId id="448"/>
            <p14:sldId id="449"/>
          </p14:sldIdLst>
        </p14:section>
        <p14:section name="Content Slides" id="{B3140DAF-467B-406B-8CF5-E0E74937F69B}">
          <p14:sldIdLst/>
        </p14:section>
        <p14:section name="QUOTE BLOCK SLIDES" id="{A57141C2-C226-446A-93A1-42E74C868F81}">
          <p14:sldIdLst/>
        </p14:section>
        <p14:section name="Blank Slides" id="{ECA18312-5573-4DBC-B317-0327FAA69869}">
          <p14:sldIdLst/>
        </p14:section>
        <p14:section name="Ending Slide" id="{D4CA64CE-0468-47FF-9990-C7C842EF9FD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e Neunaber" initials="DN" lastIdx="2" clrIdx="0">
    <p:extLst>
      <p:ext uri="{19B8F6BF-5375-455C-9EA6-DF929625EA0E}">
        <p15:presenceInfo xmlns:p15="http://schemas.microsoft.com/office/powerpoint/2012/main" userId="3ca7c9e81f89bcfc" providerId="Windows Live"/>
      </p:ext>
    </p:extLst>
  </p:cmAuthor>
  <p:cmAuthor id="2" name="Andrea Carey" initials="AC" lastIdx="3" clrIdx="1">
    <p:extLst>
      <p:ext uri="{19B8F6BF-5375-455C-9EA6-DF929625EA0E}">
        <p15:presenceInfo xmlns:p15="http://schemas.microsoft.com/office/powerpoint/2012/main" userId="Andrea Carey" providerId="None"/>
      </p:ext>
    </p:extLst>
  </p:cmAuthor>
  <p:cmAuthor id="3" name="Denise Neunaber" initials="DN [2]" lastIdx="2" clrIdx="2">
    <p:extLst>
      <p:ext uri="{19B8F6BF-5375-455C-9EA6-DF929625EA0E}">
        <p15:presenceInfo xmlns:p15="http://schemas.microsoft.com/office/powerpoint/2012/main" userId="Denise Neunab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47E"/>
    <a:srgbClr val="484848"/>
    <a:srgbClr val="828492"/>
    <a:srgbClr val="2D737E"/>
    <a:srgbClr val="726E6E"/>
    <a:srgbClr val="996633"/>
    <a:srgbClr val="2B7580"/>
    <a:srgbClr val="43848F"/>
    <a:srgbClr val="2A7883"/>
    <a:srgbClr val="89C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8954" autoAdjust="0"/>
  </p:normalViewPr>
  <p:slideViewPr>
    <p:cSldViewPr snapToGrid="0">
      <p:cViewPr varScale="1">
        <p:scale>
          <a:sx n="101" d="100"/>
          <a:sy n="101" d="100"/>
        </p:scale>
        <p:origin x="1632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BED74-E86A-4925-947F-E20EF61775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FC81C-081B-44AE-8E6E-8BA6FA044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5D1D946-F2E8-4564-AB43-5780D50F7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0075FB-EE00-4217-9A63-64674B3ED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1" y="5533257"/>
            <a:ext cx="4306529" cy="11735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EE5D9A-B3FB-4D7C-ABFA-EE5F164A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6" y="1334948"/>
            <a:ext cx="10294375" cy="2387600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39D81A-C54D-4662-A9CB-52B1F0F9F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5" y="4050672"/>
            <a:ext cx="10373035" cy="147238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84848"/>
                </a:solidFill>
              </a:defRPr>
            </a:lvl1pPr>
            <a:lvl2pPr marL="457191" indent="0" algn="ctr">
              <a:buNone/>
              <a:defRPr sz="2000"/>
            </a:lvl2pPr>
            <a:lvl3pPr marL="914380" indent="0" algn="ctr">
              <a:buNone/>
              <a:defRPr sz="1801"/>
            </a:lvl3pPr>
            <a:lvl4pPr marL="1371571" indent="0" algn="ctr">
              <a:buNone/>
              <a:defRPr sz="1600"/>
            </a:lvl4pPr>
            <a:lvl5pPr marL="1828761" indent="0" algn="ctr">
              <a:buNone/>
              <a:defRPr sz="1600"/>
            </a:lvl5pPr>
            <a:lvl6pPr marL="2285951" indent="0" algn="ctr">
              <a:buNone/>
              <a:defRPr sz="1600"/>
            </a:lvl6pPr>
            <a:lvl7pPr marL="2743141" indent="0" algn="ctr">
              <a:buNone/>
              <a:defRPr sz="1600"/>
            </a:lvl7pPr>
            <a:lvl8pPr marL="3200332" indent="0" algn="ctr">
              <a:buNone/>
              <a:defRPr sz="1600"/>
            </a:lvl8pPr>
            <a:lvl9pPr marL="365752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7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eft Summary,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3EDF8-D6B8-4360-A288-8A6069E20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F49F72-4E82-460D-809E-2FE497AB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17063-AB67-4855-B023-8FE9E5D8EBB4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396B46-B5DF-4C53-B9F3-D2BDF2E53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DC467-0A88-43B4-A08E-8F69DBA31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78D066-35AC-43C1-8CEE-D50A9029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1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BA2D2-40A4-4799-BDCA-ABDEAC73B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7E3105-CE09-4220-A22A-0AD88145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66E25-AC66-4EE8-8031-E69E392C5C73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B6197C0-3B50-4C64-87DD-633E707AC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683B1-20D2-4BCD-8AFD-5DEF366B1B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BD235B8-8D46-4A90-AB4C-16CC5C93D93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29085" y="987427"/>
            <a:ext cx="570271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0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BA84B-4D13-4EB8-9782-748916B69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89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89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9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Hous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3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 Bottom Fade w/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4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4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403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/ logo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3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Blank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022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with logo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7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860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/Logo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8AF445-1F6A-46FF-A59C-567D1269BB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D87EC-2456-4B32-8360-AF8AF6A59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4271" y="4744577"/>
            <a:ext cx="7679454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46454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060221-980E-4B76-BDE5-27BCA280D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C27D756-F0A0-41B7-B1B1-8B782024F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4103" y="4744577"/>
            <a:ext cx="7669622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362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logo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685ECC-C41F-45AC-9BEE-EC8B95BBA7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854B0F4-18A3-4F7C-9DE8-BD6B0C1CB5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69314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618D-2DFC-447F-BAEA-B78EEB1E3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6AE181D-6475-4A1B-80B0-225370525D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31805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ith logo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195AC-C87F-4EBB-9876-E1A3F577E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5B9E25D-4650-4841-A358-33468AF94B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89553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grey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DAAFA41-E410-48C9-9C8F-CCFFFC6BB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CAE058-9B93-4DA8-A8B8-0106FEA96B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6084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825625"/>
            <a:ext cx="1066554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67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th logo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3B910-4560-4F1D-92A3-DC55745DB9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0CCE795-63BD-4A18-816D-E64EEDD743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5533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611E74-7FEA-4809-8AD1-BD9B08EB2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121434-7063-4A88-B88E-94D82C8BF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75451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A62771-7233-4CEA-818B-A9C96AA9C3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FF4802F-BA72-40F6-91E1-EE4A9937CB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7" y="4744577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22238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Personal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E0AD4-FBEB-4DB3-84C3-C4CD631EF7DA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B4B90E-FFF7-4761-BBFD-7F40E8ED7F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41D0C0-2D6B-4617-900E-5755A37D6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AEF80D-26CF-4B30-852D-EDEBBED9E3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EB367A-0E97-4B51-8EDB-3CD46B60619A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896CBA-A4D7-4E83-9AB9-232D5B1EAAA9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3D9120-D541-4986-9DCB-BDB43E154810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CF2D-0C14-4634-87FF-302FF9696939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79611-4298-4E0F-A123-A8CC4166105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0D7DC-7D87-4B4D-89BC-1BDA46DBC75D}"/>
              </a:ext>
            </a:extLst>
          </p:cNvPr>
          <p:cNvSpPr txBox="1"/>
          <p:nvPr userDrawn="1"/>
        </p:nvSpPr>
        <p:spPr>
          <a:xfrm>
            <a:off x="544820" y="2151684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B2E4E-D8ED-4A3E-ACEA-40CF11B00B9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553794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B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887948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D22DED-3C9B-4394-8A13-12016486F2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DD2919-1E1E-43AC-8587-26EFF2647B61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E9F81E-545B-49FD-820E-0C53EC8D161A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F6EB34-046B-4DB5-BE12-D49A6AAE762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1053538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BoS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4AA0E8E-AB8D-4598-B81F-AC201FEBEE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898C2-6068-4119-9F5A-9F0B2947A3BC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E2308-D96D-4D3E-892C-888502E1E9E4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131FD7-6D87-4FE1-999F-DB015A543518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0A8F3F-D9EB-49E8-A1D2-D65B93285E0E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29438E-2FE7-406F-A226-B6AEEC5ABDB3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311404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59069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1A6ABAB-E2BC-4FBE-9087-26C029470A11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69B81C-7D20-4BD9-BBC6-8384B73433B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3F018-0F80-46F9-A0E0-3047CBF177ED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E58879-1491-40B6-A284-8757BFF60344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4F500D-3F78-4BBF-B277-F5CCD10ADCC2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089A8-B885-4014-8971-BCC532447AA8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3799122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BE4A4A-765A-401F-8055-38ED59380CAD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3EC4A-9057-45DE-AF58-287AA4EAED8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EC8946-3EA6-4C9C-AB84-E8B7D5A92E31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F89EA-022E-451E-8E3C-ACBEC341B912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</p:spTree>
    <p:extLst>
      <p:ext uri="{BB962C8B-B14F-4D97-AF65-F5344CB8AC3E}">
        <p14:creationId xmlns:p14="http://schemas.microsoft.com/office/powerpoint/2010/main" val="4002011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SO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75BD31-B02F-4949-97D4-394F8829DCCA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E45AC9-FA20-4F4B-95C3-7E5B5FC1291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AEBC5-DF57-416E-AD05-5A8031A86BD2}"/>
              </a:ext>
            </a:extLst>
          </p:cNvPr>
          <p:cNvSpPr txBox="1"/>
          <p:nvPr userDrawn="1"/>
        </p:nvSpPr>
        <p:spPr>
          <a:xfrm>
            <a:off x="544821" y="2151686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us re: SOAR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9C3BB-569E-44BF-952D-C62913897FF1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soar@ncceh.org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29606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BD993E8-999B-44DC-8666-B2704DCEFD6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975" y="1897063"/>
            <a:ext cx="10266620" cy="438626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95792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5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4FB-4499-426A-A9B7-0A1C58CDE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0928C-42A4-497E-9004-4B6F482D7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C66B15-B952-4EDB-838A-AA51872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6" y="365127"/>
            <a:ext cx="10763865" cy="1325563"/>
          </a:xfrm>
        </p:spPr>
        <p:txBody>
          <a:bodyPr/>
          <a:lstStyle>
            <a:lvl1pPr>
              <a:defRPr>
                <a:solidFill>
                  <a:srgbClr val="2D737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B8DB4-56F8-47CC-8754-9665B1C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1EE389-DC37-42B2-9688-358E8751E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E7AC27-DD71-436B-8C2C-243A20547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73BE7A-1FA4-4B36-B384-E3C6EDDFD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6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249F85-0C12-420C-98C6-9303ED04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12DE73C-242D-416A-A17E-A48FF4D13C5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584860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364080-A9FE-4AFC-B883-6E3B80E42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0010F-5362-416B-A71B-1320BFFBF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9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80" r:id="rId8"/>
    <p:sldLayoutId id="2147483781" r:id="rId9"/>
    <p:sldLayoutId id="2147483786" r:id="rId10"/>
    <p:sldLayoutId id="2147483787" r:id="rId11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82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7" r:id="rId2"/>
    <p:sldLayoutId id="2147483741" r:id="rId3"/>
    <p:sldLayoutId id="2147483742" r:id="rId4"/>
    <p:sldLayoutId id="2147483819" r:id="rId5"/>
    <p:sldLayoutId id="2147483732" r:id="rId6"/>
    <p:sldLayoutId id="2147483746" r:id="rId7"/>
    <p:sldLayoutId id="2147483809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9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798" r:id="rId4"/>
    <p:sldLayoutId id="2147483800" r:id="rId5"/>
    <p:sldLayoutId id="2147483801" r:id="rId6"/>
    <p:sldLayoutId id="2147483802" r:id="rId7"/>
    <p:sldLayoutId id="2147483803" r:id="rId8"/>
    <p:sldLayoutId id="2147483806" r:id="rId9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7F0E7-ED29-4A0C-8500-7D8FFAB2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732E5-55B2-4917-ACF0-D067948E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9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788" r:id="rId2"/>
    <p:sldLayoutId id="2147483817" r:id="rId3"/>
    <p:sldLayoutId id="2147483814" r:id="rId4"/>
    <p:sldLayoutId id="2147483818" r:id="rId5"/>
    <p:sldLayoutId id="2147483816" r:id="rId6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F6A6DB-5DE3-4AC3-A50C-54E3AF3CD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Rapidly housing after disaster</a:t>
            </a:r>
          </a:p>
        </p:txBody>
      </p:sp>
    </p:spTree>
    <p:extLst>
      <p:ext uri="{BB962C8B-B14F-4D97-AF65-F5344CB8AC3E}">
        <p14:creationId xmlns:p14="http://schemas.microsoft.com/office/powerpoint/2010/main" val="162876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AA22-76B2-418E-876C-1B40EAE7F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1: Urgency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A692-519C-4998-92CD-949B9C25E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you act differently if your shelters were all going to close?</a:t>
            </a:r>
          </a:p>
          <a:p>
            <a:r>
              <a:rPr lang="en-US" dirty="0"/>
              <a:t>Set deadlines, communicate progress</a:t>
            </a:r>
          </a:p>
        </p:txBody>
      </p:sp>
    </p:spTree>
    <p:extLst>
      <p:ext uri="{BB962C8B-B14F-4D97-AF65-F5344CB8AC3E}">
        <p14:creationId xmlns:p14="http://schemas.microsoft.com/office/powerpoint/2010/main" val="186003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2297-55C8-410D-B7F5-599CE7BC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2: Collaboration and creativity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03B34-8C2A-416E-BC02-16874D6BC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other resources can help people move out of shelter?</a:t>
            </a:r>
          </a:p>
          <a:p>
            <a:r>
              <a:rPr lang="en-US" dirty="0"/>
              <a:t>Everybody gets a housing plan</a:t>
            </a:r>
          </a:p>
          <a:p>
            <a:r>
              <a:rPr lang="en-US"/>
              <a:t>Multi-Agency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3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7E72-AE74-4891-8051-62BCBC4C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3: Be in the shelters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85A69-B024-4952-9235-8376447B5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97629"/>
      </p:ext>
    </p:extLst>
  </p:cSld>
  <p:clrMapOvr>
    <a:masterClrMapping/>
  </p:clrMapOvr>
</p:sld>
</file>

<file path=ppt/theme/theme1.xml><?xml version="1.0" encoding="utf-8"?>
<a:theme xmlns:a="http://schemas.openxmlformats.org/drawingml/2006/main" name="NCCEH Master, Section, and Text Layout">
  <a:themeElements>
    <a:clrScheme name="NCCEH Template">
      <a:dk1>
        <a:srgbClr val="2D737E"/>
      </a:dk1>
      <a:lt1>
        <a:sysClr val="window" lastClr="FFFFFF"/>
      </a:lt1>
      <a:dk2>
        <a:srgbClr val="726E6E"/>
      </a:dk2>
      <a:lt2>
        <a:srgbClr val="E7E6E6"/>
      </a:lt2>
      <a:accent1>
        <a:srgbClr val="2D737E"/>
      </a:accent1>
      <a:accent2>
        <a:srgbClr val="88C1CF"/>
      </a:accent2>
      <a:accent3>
        <a:srgbClr val="726E6E"/>
      </a:accent3>
      <a:accent4>
        <a:srgbClr val="A5A5A5"/>
      </a:accent4>
      <a:accent5>
        <a:srgbClr val="88C1CF"/>
      </a:accent5>
      <a:accent6>
        <a:srgbClr val="CDE8ED"/>
      </a:accent6>
      <a:hlink>
        <a:srgbClr val="2D737E"/>
      </a:hlink>
      <a:folHlink>
        <a:srgbClr val="2D737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Template Guide (1)" id="{828E2430-4526-4171-A289-9FCCE8BFA861}" vid="{CE5555FC-C0C1-4B32-A8A4-8E501A0A6C1A}"/>
    </a:ext>
  </a:extLst>
</a:theme>
</file>

<file path=ppt/theme/theme2.xml><?xml version="1.0" encoding="utf-8"?>
<a:theme xmlns:a="http://schemas.openxmlformats.org/drawingml/2006/main" name="Blank Background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Template Guide (1)" id="{828E2430-4526-4171-A289-9FCCE8BFA861}" vid="{DD787F93-FB1F-4ADC-AB23-B84CD91FCBCC}"/>
    </a:ext>
  </a:extLst>
</a:theme>
</file>

<file path=ppt/theme/theme3.xml><?xml version="1.0" encoding="utf-8"?>
<a:theme xmlns:a="http://schemas.openxmlformats.org/drawingml/2006/main" name="Quote Block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Template Guide (1)" id="{828E2430-4526-4171-A289-9FCCE8BFA861}" vid="{3FDE0985-5400-4DF3-BC46-F0C4080273E8}"/>
    </a:ext>
  </a:extLst>
</a:theme>
</file>

<file path=ppt/theme/theme4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Template Guide (1)" id="{828E2430-4526-4171-A289-9FCCE8BFA861}" vid="{7B0BD5EC-62C2-48B8-9BFB-F0C3BA74D64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960D4F-D78D-45B0-AF01-631B9DA4BB86}">
  <we:reference id="wa104178141" version="3.1.2.28" store="en-US" storeType="OMEX"/>
  <we:alternateReferences>
    <we:reference id="wa104178141" version="3.1.2.28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BD9F24CEE7204A97B83497CFB24009" ma:contentTypeVersion="11" ma:contentTypeDescription="Create a new document." ma:contentTypeScope="" ma:versionID="2a36ea64251ea86a0744e2713e9becac">
  <xsd:schema xmlns:xsd="http://www.w3.org/2001/XMLSchema" xmlns:xs="http://www.w3.org/2001/XMLSchema" xmlns:p="http://schemas.microsoft.com/office/2006/metadata/properties" xmlns:ns2="3e5e5ab1-9919-415a-8531-73445ca70f9c" xmlns:ns3="487079cd-3e6b-4167-bf3d-7b4eb5d3993c" targetNamespace="http://schemas.microsoft.com/office/2006/metadata/properties" ma:root="true" ma:fieldsID="2735744a72cfd8a90c936e8c913f7b08" ns2:_="" ns3:_="">
    <xsd:import namespace="3e5e5ab1-9919-415a-8531-73445ca70f9c"/>
    <xsd:import namespace="487079cd-3e6b-4167-bf3d-7b4eb5d39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5e5ab1-9919-415a-8531-73445ca70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79cd-3e6b-4167-bf3d-7b4eb5d39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41FF07-E089-4437-B90D-70B2B1C424E1}"/>
</file>

<file path=customXml/itemProps2.xml><?xml version="1.0" encoding="utf-8"?>
<ds:datastoreItem xmlns:ds="http://schemas.openxmlformats.org/officeDocument/2006/customXml" ds:itemID="{F360BE65-1AD6-4551-8645-701255610840}"/>
</file>

<file path=customXml/itemProps3.xml><?xml version="1.0" encoding="utf-8"?>
<ds:datastoreItem xmlns:ds="http://schemas.openxmlformats.org/officeDocument/2006/customXml" ds:itemID="{A974B2D1-B17F-42FB-A98E-2699251C0C56}"/>
</file>

<file path=docProps/app.xml><?xml version="1.0" encoding="utf-8"?>
<Properties xmlns="http://schemas.openxmlformats.org/officeDocument/2006/extended-properties" xmlns:vt="http://schemas.openxmlformats.org/officeDocument/2006/docPropsVTypes">
  <Template>NCCEH_2019 Template Guide (1)</Template>
  <TotalTime>31</TotalTime>
  <Words>58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NCCEH Master, Section, and Text Layout</vt:lpstr>
      <vt:lpstr>Blank Backgrounds</vt:lpstr>
      <vt:lpstr>Quote Blocks</vt:lpstr>
      <vt:lpstr>End Slides</vt:lpstr>
      <vt:lpstr>PowerPoint Presentation</vt:lpstr>
      <vt:lpstr>Lesson 1: Urgency</vt:lpstr>
      <vt:lpstr>Lesson 2: Collaboration and creativity</vt:lpstr>
      <vt:lpstr>Lesson 3: Be in the shelters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Carmody</dc:creator>
  <cp:lastModifiedBy>Ehren Dohler</cp:lastModifiedBy>
  <cp:revision>5</cp:revision>
  <dcterms:created xsi:type="dcterms:W3CDTF">2019-06-28T14:45:23Z</dcterms:created>
  <dcterms:modified xsi:type="dcterms:W3CDTF">2019-07-14T17:02:25Z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0x0101008EBD9F24CEE7204A97B83497CFB24009</vt:lpwstr>
  </property>
</Properties>
</file>