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1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74107-195D-B340-AFBE-2BA363E4E8C3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63DFD-9C95-3442-A534-4246DFE7A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3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The support we create for those we are housing, whether they are placed alone or in shared housing, is what is going to make the difference.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3DFD-9C95-3442-A534-4246DFE7A61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3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July 16, 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July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July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July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July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July 16,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July 16,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July 16,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July 16,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July 16,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July 16,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July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Using Shared Housing to end Homelessness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Peg Phillips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08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                         PEG PHILLIPS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REHOUSING NAVIGATOR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MICAH ECUMENICAL MINISTRIES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1013 PRINCESS ANNE STREET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FREDERICKSBURG, VA. 22401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(540) 760-5570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779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2005, Fredericksburg, VA had:</a:t>
            </a:r>
          </a:p>
          <a:p>
            <a:pPr lvl="1"/>
            <a:r>
              <a:rPr lang="en-US" dirty="0" smtClean="0"/>
              <a:t>A 90 day emergency shelter</a:t>
            </a:r>
          </a:p>
          <a:p>
            <a:pPr lvl="1"/>
            <a:r>
              <a:rPr lang="en-US" dirty="0" smtClean="0"/>
              <a:t>A transitional housing program for women with children</a:t>
            </a:r>
          </a:p>
          <a:p>
            <a:pPr lvl="1"/>
            <a:r>
              <a:rPr lang="en-US" dirty="0" smtClean="0"/>
              <a:t>A lot of downtown churches taking care of the basic needs of the street homeless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Micah was formed after the biblical call of Micah 6:8 to combine efforts of the faith community in addressing the needs of the street homeless. </a:t>
            </a:r>
          </a:p>
        </p:txBody>
      </p:sp>
    </p:spTree>
    <p:extLst>
      <p:ext uri="{BB962C8B-B14F-4D97-AF65-F5344CB8AC3E}">
        <p14:creationId xmlns:p14="http://schemas.microsoft.com/office/powerpoint/2010/main" val="3380488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Micah started out as a basic needs organization and evolved to understand that all homeless people had the same primary need of housing</a:t>
            </a:r>
          </a:p>
          <a:p>
            <a:r>
              <a:rPr lang="en-US" dirty="0" smtClean="0"/>
              <a:t>Today, programs include:</a:t>
            </a:r>
          </a:p>
          <a:p>
            <a:pPr lvl="1"/>
            <a:r>
              <a:rPr lang="en-US" dirty="0" smtClean="0"/>
              <a:t>Winter shelter: 37 beds</a:t>
            </a:r>
          </a:p>
          <a:p>
            <a:pPr lvl="1"/>
            <a:r>
              <a:rPr lang="en-US" dirty="0" smtClean="0"/>
              <a:t>Post-hospital shelter: 8 beds</a:t>
            </a:r>
          </a:p>
          <a:p>
            <a:pPr lvl="1"/>
            <a:r>
              <a:rPr lang="en-US" dirty="0" smtClean="0"/>
              <a:t>Day Center</a:t>
            </a:r>
          </a:p>
          <a:p>
            <a:pPr lvl="1"/>
            <a:r>
              <a:rPr lang="en-US" dirty="0" smtClean="0"/>
              <a:t>Step Forward income program</a:t>
            </a:r>
          </a:p>
          <a:p>
            <a:pPr lvl="2"/>
            <a:r>
              <a:rPr lang="en-US" dirty="0" smtClean="0"/>
              <a:t>Café training program</a:t>
            </a:r>
          </a:p>
          <a:p>
            <a:pPr lvl="1"/>
            <a:r>
              <a:rPr lang="en-US" dirty="0" smtClean="0"/>
              <a:t>Housing program (supportive/rapid re-housing)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729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Dilemma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83 chronic homeless single adults in 2010</a:t>
            </a:r>
          </a:p>
          <a:p>
            <a:r>
              <a:rPr lang="en-US" dirty="0" smtClean="0"/>
              <a:t>Fair number who had income or could get income easily with some support</a:t>
            </a:r>
          </a:p>
          <a:p>
            <a:r>
              <a:rPr lang="en-US" dirty="0" smtClean="0"/>
              <a:t>Area’s fair market rent for even a one bedroom was more than $1000. </a:t>
            </a:r>
          </a:p>
          <a:p>
            <a:r>
              <a:rPr lang="en-US" dirty="0" smtClean="0"/>
              <a:t>The most basic minimum wage and disability income wasn’t enough for one person to afford even the cheapest housing units.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43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Realized that most people on the street were already “living with” someone in their current circumstances. </a:t>
            </a:r>
          </a:p>
          <a:p>
            <a:r>
              <a:rPr lang="en-US" dirty="0" smtClean="0"/>
              <a:t>Started finding those people and pairing them up.</a:t>
            </a:r>
          </a:p>
          <a:p>
            <a:r>
              <a:rPr lang="en-US" dirty="0" smtClean="0"/>
              <a:t>Negotiated available units with private landlords who would overlook a lot of barriers and those who were unrelated.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63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 have learned: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Honor client </a:t>
            </a:r>
            <a:r>
              <a:rPr lang="en-US" dirty="0" smtClean="0"/>
              <a:t>choice</a:t>
            </a:r>
          </a:p>
          <a:p>
            <a:r>
              <a:rPr lang="en-US" dirty="0" smtClean="0"/>
              <a:t>Who do they live with in the woods? Associate with in shelters? Are there at risk or imminently at risk people in the community they could be paired with?</a:t>
            </a:r>
            <a:endParaRPr lang="en-US" dirty="0"/>
          </a:p>
          <a:p>
            <a:r>
              <a:rPr lang="en-US" dirty="0"/>
              <a:t>Invest time in understanding deal breakers</a:t>
            </a:r>
          </a:p>
          <a:p>
            <a:r>
              <a:rPr lang="en-US" dirty="0" smtClean="0"/>
              <a:t>Matching systems or “spaghetti” method</a:t>
            </a:r>
          </a:p>
          <a:p>
            <a:r>
              <a:rPr lang="en-US" dirty="0" smtClean="0"/>
              <a:t>Be flexible and open to ideas</a:t>
            </a:r>
          </a:p>
          <a:p>
            <a:r>
              <a:rPr lang="en-US" dirty="0"/>
              <a:t>Sometimes pairing a high barrier person in need and low-barrier caregiver </a:t>
            </a:r>
            <a:r>
              <a:rPr lang="en-US" dirty="0" smtClean="0"/>
              <a:t>helps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27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 have learned: Landlords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Roommate situations are not uncommon</a:t>
            </a:r>
          </a:p>
          <a:p>
            <a:r>
              <a:rPr lang="en-US" dirty="0" smtClean="0"/>
              <a:t>Private landlords are the most flexible with shared housing.</a:t>
            </a:r>
          </a:p>
          <a:p>
            <a:r>
              <a:rPr lang="en-US" dirty="0"/>
              <a:t>If the landlord will let you, separate leases</a:t>
            </a:r>
          </a:p>
          <a:p>
            <a:r>
              <a:rPr lang="en-US" dirty="0" smtClean="0"/>
              <a:t>Be </a:t>
            </a:r>
            <a:r>
              <a:rPr lang="en-US" dirty="0"/>
              <a:t>prepared to exchange roommates or re-locate people if it goes badly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212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 have learned: </a:t>
            </a:r>
            <a:br>
              <a:rPr lang="en-US" dirty="0" smtClean="0"/>
            </a:br>
            <a:r>
              <a:rPr lang="en-US" dirty="0" smtClean="0"/>
              <a:t>case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roommate agreements </a:t>
            </a:r>
            <a:r>
              <a:rPr lang="en-US" dirty="0" smtClean="0"/>
              <a:t>thoroughly</a:t>
            </a:r>
          </a:p>
          <a:p>
            <a:r>
              <a:rPr lang="en-US" dirty="0" smtClean="0"/>
              <a:t>Seek support (in-home care, skill building) </a:t>
            </a:r>
          </a:p>
          <a:p>
            <a:r>
              <a:rPr lang="en-US" dirty="0"/>
              <a:t>Don’t knee-jerk a re-location after the first roommate conflict. </a:t>
            </a:r>
          </a:p>
          <a:p>
            <a:r>
              <a:rPr lang="en-US" dirty="0"/>
              <a:t>Identify the conflict and seek to mediate or resolve it (i.e. mini fridges, separation in the home, </a:t>
            </a:r>
            <a:r>
              <a:rPr lang="en-US" dirty="0" err="1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Training in mediation, conflict resolution, trauma-informed care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707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058408"/>
            <a:ext cx="6777317" cy="4774221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endParaRPr lang="en-US" sz="4800" dirty="0" smtClean="0"/>
          </a:p>
          <a:p>
            <a:pPr marL="68580" indent="0" algn="ctr">
              <a:buNone/>
            </a:pPr>
            <a:r>
              <a:rPr lang="en-US" sz="4800" dirty="0" smtClean="0"/>
              <a:t>HOUSING FIRST (In no scenario)</a:t>
            </a:r>
            <a:r>
              <a:rPr lang="en-US" sz="4800" dirty="0"/>
              <a:t> </a:t>
            </a:r>
            <a:r>
              <a:rPr lang="en-US" sz="4800" dirty="0" smtClean="0"/>
              <a:t>DOES NOT WORK IN ABSENCE OF COMMUNITY!</a:t>
            </a:r>
          </a:p>
        </p:txBody>
      </p:sp>
    </p:spTree>
    <p:extLst>
      <p:ext uri="{BB962C8B-B14F-4D97-AF65-F5344CB8AC3E}">
        <p14:creationId xmlns:p14="http://schemas.microsoft.com/office/powerpoint/2010/main" val="4024694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BD9F24CEE7204A97B83497CFB24009" ma:contentTypeVersion="11" ma:contentTypeDescription="Create a new document." ma:contentTypeScope="" ma:versionID="2a36ea64251ea86a0744e2713e9becac">
  <xsd:schema xmlns:xsd="http://www.w3.org/2001/XMLSchema" xmlns:xs="http://www.w3.org/2001/XMLSchema" xmlns:p="http://schemas.microsoft.com/office/2006/metadata/properties" xmlns:ns2="3e5e5ab1-9919-415a-8531-73445ca70f9c" xmlns:ns3="487079cd-3e6b-4167-bf3d-7b4eb5d3993c" targetNamespace="http://schemas.microsoft.com/office/2006/metadata/properties" ma:root="true" ma:fieldsID="2735744a72cfd8a90c936e8c913f7b08" ns2:_="" ns3:_="">
    <xsd:import namespace="3e5e5ab1-9919-415a-8531-73445ca70f9c"/>
    <xsd:import namespace="487079cd-3e6b-4167-bf3d-7b4eb5d399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5e5ab1-9919-415a-8531-73445ca70f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079cd-3e6b-4167-bf3d-7b4eb5d3993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7EFC74-424A-4CEA-B249-3CE5C2A6680F}"/>
</file>

<file path=customXml/itemProps2.xml><?xml version="1.0" encoding="utf-8"?>
<ds:datastoreItem xmlns:ds="http://schemas.openxmlformats.org/officeDocument/2006/customXml" ds:itemID="{0F78D587-3E2B-42E6-8AD1-06CDDCDC1C62}"/>
</file>

<file path=customXml/itemProps3.xml><?xml version="1.0" encoding="utf-8"?>
<ds:datastoreItem xmlns:ds="http://schemas.openxmlformats.org/officeDocument/2006/customXml" ds:itemID="{5BF7A55C-B640-432F-88D9-64350194FD90}"/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116</TotalTime>
  <Words>479</Words>
  <Application>Microsoft Office PowerPoint</Application>
  <PresentationFormat>On-screen Show (4:3)</PresentationFormat>
  <Paragraphs>60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2</vt:lpstr>
      <vt:lpstr>Austin</vt:lpstr>
      <vt:lpstr>Using Shared Housing to end Homelessness </vt:lpstr>
      <vt:lpstr>Background</vt:lpstr>
      <vt:lpstr>Background</vt:lpstr>
      <vt:lpstr>Primary Dilemma</vt:lpstr>
      <vt:lpstr>Our solution</vt:lpstr>
      <vt:lpstr>What we have learned: Matching</vt:lpstr>
      <vt:lpstr>What we have learned: Landlords</vt:lpstr>
      <vt:lpstr>What we have learned:  case management</vt:lpstr>
      <vt:lpstr>PowerPoint Presentation</vt:lpstr>
      <vt:lpstr>CONTACT INFORMATION</vt:lpstr>
    </vt:vector>
  </TitlesOfParts>
  <Company>Micah Ministries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Shared Housing to end Homelessness</dc:title>
  <dc:creator>Meghann Cotter</dc:creator>
  <cp:lastModifiedBy>Peg Phillips</cp:lastModifiedBy>
  <cp:revision>12</cp:revision>
  <dcterms:created xsi:type="dcterms:W3CDTF">2016-07-11T13:57:11Z</dcterms:created>
  <dcterms:modified xsi:type="dcterms:W3CDTF">2019-07-16T22:08:15Z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0x0101008EBD9F24CEE7204A97B83497CFB24009</vt:lpwstr>
  </property>
</Properties>
</file>