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19" r:id="rId3"/>
    <p:sldId id="315" r:id="rId4"/>
    <p:sldId id="316" r:id="rId5"/>
    <p:sldId id="313" r:id="rId6"/>
    <p:sldId id="314" r:id="rId7"/>
    <p:sldId id="320" r:id="rId8"/>
    <p:sldId id="322" r:id="rId9"/>
    <p:sldId id="318" r:id="rId10"/>
    <p:sldId id="321" r:id="rId11"/>
    <p:sldId id="31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3D1372-58E6-4A28-A3EA-81E0A33942D3}">
          <p14:sldIdLst>
            <p14:sldId id="256"/>
            <p14:sldId id="319"/>
            <p14:sldId id="315"/>
            <p14:sldId id="316"/>
            <p14:sldId id="313"/>
            <p14:sldId id="314"/>
            <p14:sldId id="320"/>
            <p14:sldId id="322"/>
            <p14:sldId id="318"/>
            <p14:sldId id="321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Whitted" initials="JW" lastIdx="1" clrIdx="0">
    <p:extLst>
      <p:ext uri="{19B8F6BF-5375-455C-9EA6-DF929625EA0E}">
        <p15:presenceInfo xmlns:p15="http://schemas.microsoft.com/office/powerpoint/2012/main" userId="S::JWhitted@FriendshipPlace.onmicrosoft.com::fc5f5456-6752-47aa-b139-5f5be28622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DA993-39AE-4AE8-AA5D-263A5E05C858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4B289-6F59-48A3-91EE-307A4B048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289-6F59-48A3-91EE-307A4B048A7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289-6F59-48A3-91EE-307A4B048A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9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C45323-8AE9-4850-92F7-3C20D2E33506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147" y="5715000"/>
            <a:ext cx="1165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420397"/>
            <a:ext cx="1511809" cy="12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C45323-8AE9-4850-92F7-3C20D2E33506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EC3B3B-ED4E-4219-8E1C-11BCE5441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29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Jonathan </a:t>
            </a:r>
            <a:r>
              <a:rPr lang="en-US" dirty="0" err="1"/>
              <a:t>Whitted</a:t>
            </a:r>
            <a:endParaRPr lang="en-US" dirty="0"/>
          </a:p>
          <a:p>
            <a:r>
              <a:rPr lang="en-US" dirty="0"/>
              <a:t>Assistant Director, Veterans First</a:t>
            </a:r>
          </a:p>
          <a:p>
            <a:r>
              <a:rPr lang="en-US" dirty="0"/>
              <a:t>Friendship Place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Rapid Re-Housing Best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E528-AC20-4D2B-AE7E-DEF8BCC7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25CB-8A6F-4240-A556-4A5D1DDB30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Housing Specialist</a:t>
            </a:r>
          </a:p>
          <a:p>
            <a:pPr lvl="1"/>
            <a:r>
              <a:rPr lang="en-US" dirty="0"/>
              <a:t>Landlord recruiting </a:t>
            </a:r>
          </a:p>
          <a:p>
            <a:pPr lvl="1"/>
            <a:r>
              <a:rPr lang="en-US" dirty="0"/>
              <a:t>Building landlord relationships</a:t>
            </a:r>
          </a:p>
          <a:p>
            <a:pPr lvl="1"/>
            <a:endParaRPr lang="en-US" dirty="0"/>
          </a:p>
          <a:p>
            <a:r>
              <a:rPr lang="en-US" dirty="0"/>
              <a:t>Employment Specialist</a:t>
            </a:r>
          </a:p>
          <a:p>
            <a:pPr lvl="1"/>
            <a:r>
              <a:rPr lang="en-US" dirty="0"/>
              <a:t>Build relationships with employers</a:t>
            </a:r>
          </a:p>
          <a:p>
            <a:pPr lvl="1"/>
            <a:r>
              <a:rPr lang="en-US" dirty="0"/>
              <a:t>Connect individuals with viable employment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Benefits Specialist</a:t>
            </a:r>
          </a:p>
          <a:p>
            <a:pPr lvl="1"/>
            <a:r>
              <a:rPr lang="en-US" dirty="0"/>
              <a:t>Connect individuals with community benefits</a:t>
            </a:r>
          </a:p>
          <a:p>
            <a:pPr lvl="1"/>
            <a:r>
              <a:rPr lang="en-US" dirty="0"/>
              <a:t>SOAR	</a:t>
            </a:r>
          </a:p>
        </p:txBody>
      </p:sp>
    </p:spTree>
    <p:extLst>
      <p:ext uri="{BB962C8B-B14F-4D97-AF65-F5344CB8AC3E}">
        <p14:creationId xmlns:p14="http://schemas.microsoft.com/office/powerpoint/2010/main" val="335422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Jonathan </a:t>
            </a:r>
            <a:r>
              <a:rPr lang="en-US" dirty="0" err="1"/>
              <a:t>Whitted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Assistant Director, Veterans First</a:t>
            </a:r>
          </a:p>
          <a:p>
            <a:pPr marL="0" indent="0" algn="ctr">
              <a:buNone/>
            </a:pPr>
            <a:r>
              <a:rPr lang="en-US" dirty="0"/>
              <a:t>Friendship Place</a:t>
            </a:r>
          </a:p>
          <a:p>
            <a:pPr marL="0" indent="0" algn="ctr">
              <a:buNone/>
            </a:pPr>
            <a:r>
              <a:rPr lang="en-US" dirty="0" err="1"/>
              <a:t>jwhitted@friendshipplace.org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9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585D912-87B9-44C4-9A0C-AE0E605B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RRH?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3205E9-B963-4629-98C9-B808F06A51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Rapid re-housing is an intervention designed to help individuals and families that don't need intensive and ongoing supports to quickly exit homelessness and return to permanent housing. </a:t>
            </a:r>
            <a:r>
              <a:rPr lang="en-US" dirty="0">
                <a:solidFill>
                  <a:srgbClr val="FF0000"/>
                </a:solidFill>
              </a:rPr>
              <a:t>Rapid re-housing assistance is offered without preconditions — like employment, income, absence of criminal record, or sobriety — and the resources and services provided are tailored to the unique needs of the household.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Source: https://www.usich.gov/solutions/housing/rapid-re-housing/</a:t>
            </a:r>
          </a:p>
        </p:txBody>
      </p:sp>
    </p:spTree>
    <p:extLst>
      <p:ext uri="{BB962C8B-B14F-4D97-AF65-F5344CB8AC3E}">
        <p14:creationId xmlns:p14="http://schemas.microsoft.com/office/powerpoint/2010/main" val="46051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People “Where They Are”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46625-0FDD-41FD-B9FB-77A407CB31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 barriers to the intake process.</a:t>
            </a:r>
          </a:p>
          <a:p>
            <a:endParaRPr lang="en-US" dirty="0"/>
          </a:p>
          <a:p>
            <a:r>
              <a:rPr lang="en-US" dirty="0"/>
              <a:t>Helping individuals with low or zero income.</a:t>
            </a:r>
          </a:p>
          <a:p>
            <a:endParaRPr lang="en-US" dirty="0"/>
          </a:p>
          <a:p>
            <a:r>
              <a:rPr lang="en-US" dirty="0"/>
              <a:t>Helping individuals with Mental Illness, Substance Abuse Disorder, or Criminal History.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C9E45-0C3A-44C8-9008-A1992C24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63" y="1752600"/>
            <a:ext cx="50784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Stability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/>
              <a:t>Identify Barriers</a:t>
            </a:r>
          </a:p>
          <a:p>
            <a:pPr lvl="1"/>
            <a:r>
              <a:rPr lang="en-US" dirty="0"/>
              <a:t>Obtain their background information (i.e. income, disabilities, education, community benefits, etc.)</a:t>
            </a:r>
          </a:p>
          <a:p>
            <a:pPr lvl="1"/>
            <a:r>
              <a:rPr lang="en-US" dirty="0"/>
              <a:t>Why did they become homeless?</a:t>
            </a:r>
          </a:p>
          <a:p>
            <a:pPr lvl="1"/>
            <a:r>
              <a:rPr lang="en-US" dirty="0"/>
              <a:t>What do they believe their biggest challenges are to obtaining and sustaining housing?</a:t>
            </a:r>
          </a:p>
          <a:p>
            <a:pPr lvl="1"/>
            <a:endParaRPr lang="en-US" dirty="0"/>
          </a:p>
          <a:p>
            <a:r>
              <a:rPr lang="en-US" dirty="0"/>
              <a:t>Developing Goals</a:t>
            </a:r>
          </a:p>
          <a:p>
            <a:pPr lvl="1"/>
            <a:r>
              <a:rPr lang="en-US" dirty="0"/>
              <a:t>Goals should be “person-centered”</a:t>
            </a:r>
          </a:p>
          <a:p>
            <a:pPr lvl="1"/>
            <a:r>
              <a:rPr lang="en-US" dirty="0"/>
              <a:t>Short-term vs Long-term goals</a:t>
            </a:r>
          </a:p>
          <a:p>
            <a:pPr lvl="1"/>
            <a:r>
              <a:rPr lang="en-US" dirty="0"/>
              <a:t>Attach action steps and timelines to each goal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9B4ED-E5B9-4537-9981-D4ABA0FE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304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r>
              <a:rPr lang="en-US" dirty="0"/>
              <a:t>Focus on Strengths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921A5-9F20-4895-BC99-B25EF83BB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What strengths do they self identify as having that would help them accomplish their housing goals?</a:t>
            </a:r>
          </a:p>
          <a:p>
            <a:endParaRPr lang="en-US" dirty="0"/>
          </a:p>
          <a:p>
            <a:r>
              <a:rPr lang="en-US" dirty="0"/>
              <a:t>Mention the strengths that you have observed.</a:t>
            </a:r>
          </a:p>
          <a:p>
            <a:endParaRPr lang="en-US" dirty="0"/>
          </a:p>
          <a:p>
            <a:r>
              <a:rPr lang="en-US" dirty="0"/>
              <a:t>Help them build confidence.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2CF48-1FD2-4FBD-9708-934276D9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76399"/>
            <a:ext cx="4800600" cy="34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Collaborate to accomplish goals together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track of progress towards accomplishing goals</a:t>
            </a:r>
          </a:p>
          <a:p>
            <a:pPr lvl="1"/>
            <a:r>
              <a:rPr lang="en-US" dirty="0"/>
              <a:t>Be invested in their success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Connect them with on-going community-based resources</a:t>
            </a:r>
          </a:p>
          <a:p>
            <a:pPr lvl="1"/>
            <a:r>
              <a:rPr lang="en-US" dirty="0"/>
              <a:t>Wrap community supports around them to help accomplish long-term goals.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2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5F3685-194D-4163-AD7E-9194F212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Landlord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07054-713B-4C91-8EDC-45E9FDBF22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Recruitment </a:t>
            </a:r>
          </a:p>
          <a:p>
            <a:pPr lvl="1"/>
            <a:r>
              <a:rPr lang="en-US" sz="1900" dirty="0"/>
              <a:t>Cold calls </a:t>
            </a:r>
          </a:p>
          <a:p>
            <a:pPr lvl="1"/>
            <a:r>
              <a:rPr lang="en-US" sz="1900" dirty="0"/>
              <a:t>Craigslist ads </a:t>
            </a:r>
          </a:p>
          <a:p>
            <a:pPr lvl="1"/>
            <a:r>
              <a:rPr lang="en-US" sz="1900" dirty="0"/>
              <a:t>Landlord events  </a:t>
            </a:r>
          </a:p>
          <a:p>
            <a:pPr lvl="2"/>
            <a:r>
              <a:rPr lang="en-US" sz="1700" dirty="0"/>
              <a:t>Hosting and attending different ones in the community</a:t>
            </a:r>
            <a:endParaRPr lang="en-US" sz="1900" dirty="0"/>
          </a:p>
          <a:p>
            <a:endParaRPr lang="en-US" sz="2400" dirty="0"/>
          </a:p>
          <a:p>
            <a:r>
              <a:rPr lang="en-US" sz="2400" dirty="0"/>
              <a:t>Retention  </a:t>
            </a:r>
          </a:p>
          <a:p>
            <a:pPr lvl="1"/>
            <a:r>
              <a:rPr lang="en-US" sz="1900" dirty="0"/>
              <a:t>Be available and reliable</a:t>
            </a:r>
          </a:p>
          <a:p>
            <a:pPr lvl="1"/>
            <a:r>
              <a:rPr lang="en-US" sz="1900" dirty="0"/>
              <a:t>Offer mediation</a:t>
            </a:r>
          </a:p>
          <a:p>
            <a:pPr lvl="1"/>
            <a:r>
              <a:rPr lang="en-US" sz="1900" dirty="0"/>
              <a:t>Educate them on their rights</a:t>
            </a:r>
          </a:p>
          <a:p>
            <a:pPr lvl="1"/>
            <a:r>
              <a:rPr lang="en-US" sz="1900" dirty="0"/>
              <a:t>Case management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99C5A-0344-452B-9D21-7DF7E395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703"/>
            <a:ext cx="2931237" cy="14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5F3685-194D-4163-AD7E-9194F212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Housing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A400E-7645-4017-AE46-D39F5F8C18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Finding housing that meets individual needs</a:t>
            </a:r>
          </a:p>
          <a:p>
            <a:endParaRPr lang="en-US" dirty="0"/>
          </a:p>
          <a:p>
            <a:r>
              <a:rPr lang="en-US" dirty="0"/>
              <a:t>Participant choice is very important</a:t>
            </a:r>
          </a:p>
          <a:p>
            <a:endParaRPr lang="en-US" dirty="0"/>
          </a:p>
          <a:p>
            <a:r>
              <a:rPr lang="en-US" dirty="0"/>
              <a:t>Housing rights and responsibilities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04A82B-E1E6-475F-BBA9-64AF39C2CC2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33578" y="2137833"/>
            <a:ext cx="5638800" cy="25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E6B0743-F066-47CF-AE25-8288AC31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Case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DC81-877F-4585-BDC9-3951B2B528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More important than financial assistance</a:t>
            </a:r>
          </a:p>
          <a:p>
            <a:endParaRPr lang="en-US" dirty="0"/>
          </a:p>
          <a:p>
            <a:r>
              <a:rPr lang="en-US" dirty="0"/>
              <a:t>Case managers wear many hats</a:t>
            </a:r>
          </a:p>
          <a:p>
            <a:endParaRPr lang="en-US" dirty="0"/>
          </a:p>
          <a:p>
            <a:r>
              <a:rPr lang="en-US" dirty="0"/>
              <a:t>Smaller caseloads increase success!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B9000B3-F389-4A44-816D-566A4D33E5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24200" y="1804987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rgbClr val="004250"/>
      </a:dk1>
      <a:lt1>
        <a:sysClr val="window" lastClr="FFFFFF"/>
      </a:lt1>
      <a:dk2>
        <a:srgbClr val="616365"/>
      </a:dk2>
      <a:lt2>
        <a:srgbClr val="FFFFFF"/>
      </a:lt2>
      <a:accent1>
        <a:srgbClr val="0094B3"/>
      </a:accent1>
      <a:accent2>
        <a:srgbClr val="D52B1E"/>
      </a:accent2>
      <a:accent3>
        <a:srgbClr val="A31A7E"/>
      </a:accent3>
      <a:accent4>
        <a:srgbClr val="FED100"/>
      </a:accent4>
      <a:accent5>
        <a:srgbClr val="34B233"/>
      </a:accent5>
      <a:accent6>
        <a:srgbClr val="EC7A08"/>
      </a:accent6>
      <a:hlink>
        <a:srgbClr val="00A3D6"/>
      </a:hlink>
      <a:folHlink>
        <a:srgbClr val="694F07"/>
      </a:folHlink>
    </a:clrScheme>
    <a:fontScheme name="Friendship Place Font">
      <a:majorFont>
        <a:latin typeface="Avenir LT Std 55 Roman"/>
        <a:ea typeface=""/>
        <a:cs typeface=""/>
      </a:majorFont>
      <a:minorFont>
        <a:latin typeface="Avenir LT Std 35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D9F24CEE7204A97B83497CFB24009" ma:contentTypeVersion="11" ma:contentTypeDescription="Create a new document." ma:contentTypeScope="" ma:versionID="2a36ea64251ea86a0744e2713e9becac">
  <xsd:schema xmlns:xsd="http://www.w3.org/2001/XMLSchema" xmlns:xs="http://www.w3.org/2001/XMLSchema" xmlns:p="http://schemas.microsoft.com/office/2006/metadata/properties" xmlns:ns2="3e5e5ab1-9919-415a-8531-73445ca70f9c" xmlns:ns3="487079cd-3e6b-4167-bf3d-7b4eb5d3993c" targetNamespace="http://schemas.microsoft.com/office/2006/metadata/properties" ma:root="true" ma:fieldsID="2735744a72cfd8a90c936e8c913f7b08" ns2:_="" ns3:_="">
    <xsd:import namespace="3e5e5ab1-9919-415a-8531-73445ca70f9c"/>
    <xsd:import namespace="487079cd-3e6b-4167-bf3d-7b4eb5d39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e5ab1-9919-415a-8531-73445ca70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079cd-3e6b-4167-bf3d-7b4eb5d39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FA61F-B5A1-4FE5-9763-2CC9BBEAFEAA}"/>
</file>

<file path=customXml/itemProps2.xml><?xml version="1.0" encoding="utf-8"?>
<ds:datastoreItem xmlns:ds="http://schemas.openxmlformats.org/officeDocument/2006/customXml" ds:itemID="{23DE0792-F8D7-43F5-8D2E-E21BEE4A7519}"/>
</file>

<file path=customXml/itemProps3.xml><?xml version="1.0" encoding="utf-8"?>
<ds:datastoreItem xmlns:ds="http://schemas.openxmlformats.org/officeDocument/2006/customXml" ds:itemID="{A6F99E2E-ABEB-4BC3-8532-675014743D6D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6699</TotalTime>
  <Words>380</Words>
  <Application>Microsoft Office PowerPoint</Application>
  <PresentationFormat>On-screen Show (4:3)</PresentationFormat>
  <Paragraphs>90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LT Std 35 Light</vt:lpstr>
      <vt:lpstr>Avenir LT Std 55 Roman</vt:lpstr>
      <vt:lpstr>Calibri</vt:lpstr>
      <vt:lpstr>Wingdings</vt:lpstr>
      <vt:lpstr>Wingdings 2</vt:lpstr>
      <vt:lpstr>Civic</vt:lpstr>
      <vt:lpstr>Rapid Re-Housing Best Practices</vt:lpstr>
      <vt:lpstr>What is RRH?</vt:lpstr>
      <vt:lpstr>Meet People “Where They Are”</vt:lpstr>
      <vt:lpstr>Housing Stability Plans</vt:lpstr>
      <vt:lpstr>Focus on Strengths</vt:lpstr>
      <vt:lpstr>Taking Action</vt:lpstr>
      <vt:lpstr>Landlord Relationships</vt:lpstr>
      <vt:lpstr>Securing Housing</vt:lpstr>
      <vt:lpstr>The Power of Case Management</vt:lpstr>
      <vt:lpstr>More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COUNCIL FOR THE HOMELESS AT FRIENDSHIP PLACE</dc:title>
  <dc:creator>developmentvol</dc:creator>
  <cp:lastModifiedBy>Jonathan Whitted</cp:lastModifiedBy>
  <cp:revision>156</cp:revision>
  <dcterms:created xsi:type="dcterms:W3CDTF">2008-10-10T14:45:47Z</dcterms:created>
  <dcterms:modified xsi:type="dcterms:W3CDTF">2019-07-18T00:40:22Z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0x0101008EBD9F24CEE7204A97B83497CFB24009</vt:lpwstr>
  </property>
</Properties>
</file>