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0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01A86-66F4-448F-A158-B501901B9971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85DF0A-4887-49D4-85CE-90A250170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80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F8BE7-3473-440E-8510-4CC9CBED0031}" type="datetime1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Gordon.Calkins@mass.gov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48EB6-09C9-4ACE-BC2F-75CA00177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626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25A-C956-41CC-A6BB-70A2EB2C3B76}" type="datetime1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Gordon.Calkins@mass.gov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48EB6-09C9-4ACE-BC2F-75CA00177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236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DB2DB-28FC-4B6D-B90E-D1F12EC67FBC}" type="datetime1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Gordon.Calkins@mass.gov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48EB6-09C9-4ACE-BC2F-75CA00177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312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B7F8-3F7C-4AC7-A41C-8848DCB86346}" type="datetime1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Gordon.Calkins@mass.gov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48EB6-09C9-4ACE-BC2F-75CA00177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29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AADFE-B07A-4423-859F-DA314095A4A4}" type="datetime1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Gordon.Calkins@mass.gov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48EB6-09C9-4ACE-BC2F-75CA00177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797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30EE1-27A3-4F92-AE38-D959DCF1CAD3}" type="datetime1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Gordon.Calkins@mass.gov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48EB6-09C9-4ACE-BC2F-75CA00177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801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3D7CE-1208-435D-A10A-65D63655DCA0}" type="datetime1">
              <a:rPr lang="en-US" smtClean="0"/>
              <a:t>7/22/2019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Gordon.Calkins@mass.gov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48EB6-09C9-4ACE-BC2F-75CA00177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869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D1D8-5F6B-4325-9373-217AA6280DEB}" type="datetime1">
              <a:rPr lang="en-US" smtClean="0"/>
              <a:t>7/22/2019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Gordon.Calkins@mass.gov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48EB6-09C9-4ACE-BC2F-75CA00177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94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5306-22D1-4F02-976F-A96CC1A03CA1}" type="datetime1">
              <a:rPr lang="en-US" smtClean="0"/>
              <a:t>7/22/2019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Gordon.Calkins@mass.gov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48EB6-09C9-4ACE-BC2F-75CA00177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156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E07EB-0BD3-489C-A35B-C7A45AC8E3DF}" type="datetime1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Gordon.Calkins@mass.gov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48EB6-09C9-4ACE-BC2F-75CA00177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992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B15A-16AF-4FE3-BB87-B39647E40BB7}" type="datetime1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Gordon.Calkins@mass.gov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48EB6-09C9-4ACE-BC2F-75CA00177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394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BE899-6056-4E57-82F0-D8A9548CD56F}" type="datetime1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Gordon.Calkins@mass.gov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48EB6-09C9-4ACE-BC2F-75CA00177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438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Systems Background in 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 Department of Public Health</a:t>
            </a:r>
          </a:p>
          <a:p>
            <a:pPr lvl="1"/>
            <a:r>
              <a:rPr lang="en-US" dirty="0"/>
              <a:t>Funds Domestic Violence Shelters and</a:t>
            </a:r>
          </a:p>
          <a:p>
            <a:pPr lvl="1"/>
            <a:r>
              <a:rPr lang="en-US" dirty="0"/>
              <a:t>Housing Stabilization Services for people experiencing DV</a:t>
            </a:r>
          </a:p>
          <a:p>
            <a:endParaRPr lang="en-US" dirty="0"/>
          </a:p>
          <a:p>
            <a:r>
              <a:rPr lang="en-US" dirty="0"/>
              <a:t>MA Department of Housing and Community Development</a:t>
            </a:r>
          </a:p>
          <a:p>
            <a:pPr lvl="1"/>
            <a:r>
              <a:rPr lang="en-US" dirty="0"/>
              <a:t>Sole funder of statewide family shelter system</a:t>
            </a:r>
          </a:p>
          <a:p>
            <a:pPr lvl="1"/>
            <a:r>
              <a:rPr lang="en-US" dirty="0"/>
              <a:t>Primary funder of statewide shelter system for individuals</a:t>
            </a:r>
          </a:p>
          <a:p>
            <a:pPr lvl="1"/>
            <a:r>
              <a:rPr lang="en-US" dirty="0"/>
              <a:t>Collaborative Applicant for Balance of State CoC</a:t>
            </a:r>
          </a:p>
          <a:p>
            <a:pPr lvl="1"/>
            <a:endParaRPr lang="en-US" dirty="0"/>
          </a:p>
          <a:p>
            <a:r>
              <a:rPr lang="en-US" dirty="0"/>
              <a:t>Massachusetts has 15 </a:t>
            </a:r>
            <a:r>
              <a:rPr lang="en-US" dirty="0" err="1"/>
              <a:t>CoCs</a:t>
            </a:r>
            <a:endParaRPr lang="en-US" dirty="0"/>
          </a:p>
          <a:p>
            <a:pPr lvl="1"/>
            <a:r>
              <a:rPr lang="en-US" dirty="0"/>
              <a:t>13 Coordinated Entry Systems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077200" y="6492875"/>
            <a:ext cx="4114800" cy="365125"/>
          </a:xfrm>
        </p:spPr>
        <p:txBody>
          <a:bodyPr/>
          <a:lstStyle/>
          <a:p>
            <a:r>
              <a:rPr lang="en-US" u="sng" dirty="0">
                <a:solidFill>
                  <a:srgbClr val="0070C0"/>
                </a:solidFill>
              </a:rPr>
              <a:t>Gordon.Calkins@mass.gov</a:t>
            </a:r>
          </a:p>
        </p:txBody>
      </p:sp>
    </p:spTree>
    <p:extLst>
      <p:ext uri="{BB962C8B-B14F-4D97-AF65-F5344CB8AC3E}">
        <p14:creationId xmlns:p14="http://schemas.microsoft.com/office/powerpoint/2010/main" val="1493018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lose up of a map&#10;&#10;Description automatically generated">
            <a:extLst>
              <a:ext uri="{FF2B5EF4-FFF2-40B4-BE49-F238E27FC236}">
                <a16:creationId xmlns:a16="http://schemas.microsoft.com/office/drawing/2014/main" id="{82831784-5DD1-4F35-80A7-476C01CC11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1779" b="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ECD9C6-28E2-4937-8CF1-081C5A78F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Gordon.Calkins@mass.gov</a:t>
            </a:r>
          </a:p>
        </p:txBody>
      </p:sp>
    </p:spTree>
    <p:extLst>
      <p:ext uri="{BB962C8B-B14F-4D97-AF65-F5344CB8AC3E}">
        <p14:creationId xmlns:p14="http://schemas.microsoft.com/office/powerpoint/2010/main" val="4203005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Partnerships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Statewide (large system) DV advocates or providers</a:t>
            </a:r>
          </a:p>
          <a:p>
            <a:r>
              <a:rPr lang="en-US" dirty="0"/>
              <a:t>Local DV providers already doing CoC work</a:t>
            </a:r>
          </a:p>
          <a:p>
            <a:r>
              <a:rPr lang="en-US" dirty="0"/>
              <a:t>Persons who have experienced homelessness</a:t>
            </a:r>
          </a:p>
          <a:p>
            <a:r>
              <a:rPr lang="en-US" dirty="0"/>
              <a:t>Coordinated Entry staff or administrators</a:t>
            </a:r>
          </a:p>
          <a:p>
            <a:r>
              <a:rPr lang="en-US" dirty="0"/>
              <a:t>Your Legal folks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077200" y="6492875"/>
            <a:ext cx="4114800" cy="365125"/>
          </a:xfrm>
        </p:spPr>
        <p:txBody>
          <a:bodyPr/>
          <a:lstStyle/>
          <a:p>
            <a:r>
              <a:rPr lang="en-US" u="sng" dirty="0">
                <a:solidFill>
                  <a:srgbClr val="0070C0"/>
                </a:solidFill>
              </a:rPr>
              <a:t>Gordon.Calkins@mass.gov</a:t>
            </a:r>
          </a:p>
        </p:txBody>
      </p:sp>
    </p:spTree>
    <p:extLst>
      <p:ext uri="{BB962C8B-B14F-4D97-AF65-F5344CB8AC3E}">
        <p14:creationId xmlns:p14="http://schemas.microsoft.com/office/powerpoint/2010/main" val="3267661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Systems Background in MA</vt:lpstr>
      <vt:lpstr>PowerPoint Presentation</vt:lpstr>
      <vt:lpstr>Strategic Partnerships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Background in MA</dc:title>
  <dc:creator>Gordon Calkins</dc:creator>
  <cp:lastModifiedBy>Gordon Calkins</cp:lastModifiedBy>
  <cp:revision>1</cp:revision>
  <dcterms:created xsi:type="dcterms:W3CDTF">2019-07-22T23:47:27Z</dcterms:created>
  <dcterms:modified xsi:type="dcterms:W3CDTF">2019-07-22T23:48:17Z</dcterms:modified>
</cp:coreProperties>
</file>