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 id="214748369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5A73CA6-5E99-4B37-AE75-61EEEF07412A}">
  <a:tblStyle styleId="{05A73CA6-5E99-4B37-AE75-61EEEF0741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tblStyle>
  <a:tblStyle styleId="{D273CB35-1C6C-4017-A5F6-C505DDAF9A37}" styleName="Table_1">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9"/>
          </a:solidFill>
        </a:fill>
      </a:tcStyle>
    </a:wholeTbl>
    <a:band1H>
      <a:tcStyle>
        <a:tcBdr/>
        <a:fill>
          <a:solidFill>
            <a:srgbClr val="CACBD1"/>
          </a:solidFill>
        </a:fill>
      </a:tcStyle>
    </a:band1H>
    <a:band1V>
      <a:tcStyle>
        <a:tcBdr/>
        <a:fill>
          <a:solidFill>
            <a:srgbClr val="CACBD1"/>
          </a:solidFill>
        </a:fill>
      </a:tcStyle>
    </a:band1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26" autoAdjust="0"/>
  </p:normalViewPr>
  <p:slideViewPr>
    <p:cSldViewPr snapToGrid="0">
      <p:cViewPr varScale="1">
        <p:scale>
          <a:sx n="99" d="100"/>
          <a:sy n="99" d="100"/>
        </p:scale>
        <p:origin x="-19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uFillTx/>
                <a:latin typeface="Calibri"/>
                <a:ea typeface="Calibri"/>
                <a:cs typeface="Calibri"/>
                <a:sym typeface="Calibri"/>
              </a:rPr>
              <a:t>‹#›</a:t>
            </a:fld>
            <a:endParaRPr sz="1200" b="0" i="0" u="none" strike="noStrike" cap="none">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25026303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notes"/>
          <p:cNvSpPr txBox="1">
            <a:spLocks noGrp="1"/>
          </p:cNvSpPr>
          <p:nvPr>
            <p:ph type="body" idx="1"/>
          </p:nvPr>
        </p:nvSpPr>
        <p:spPr>
          <a:xfrm>
            <a:off x="685180" y="4342777"/>
            <a:ext cx="5487640" cy="4115111"/>
          </a:xfrm>
          <a:prstGeom prst="rect">
            <a:avLst/>
          </a:prstGeom>
          <a:noFill/>
          <a:ln>
            <a:noFill/>
          </a:ln>
        </p:spPr>
        <p:txBody>
          <a:bodyPr spcFirstLastPara="1" wrap="square" lIns="89550" tIns="44750" rIns="89550" bIns="44750" anchor="t" anchorCtr="0">
            <a:noAutofit/>
          </a:bodyPr>
          <a:lstStyle/>
          <a:p>
            <a:pPr marL="0" lvl="0" indent="0" algn="l" rtl="0">
              <a:spcBef>
                <a:spcPts val="0"/>
              </a:spcBef>
              <a:spcAft>
                <a:spcPts val="0"/>
              </a:spcAft>
              <a:buNone/>
            </a:pPr>
            <a:endParaRPr>
              <a:uFillTx/>
            </a:endParaRPr>
          </a:p>
        </p:txBody>
      </p:sp>
      <p:sp>
        <p:nvSpPr>
          <p:cNvPr id="259" name="Google Shape;2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5dd9e94c48_0_9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dd9e94c48_0_9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uFillTx/>
            </a:endParaRPr>
          </a:p>
        </p:txBody>
      </p:sp>
      <p:sp>
        <p:nvSpPr>
          <p:cNvPr id="358" name="Google Shape;358;g5dd9e94c48_0_9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uFillTx/>
              </a:rPr>
              <a:t>10</a:t>
            </a:fld>
            <a:endParaRPr>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notes"/>
          <p:cNvSpPr>
            <a:spLocks noGrp="1" noRot="1" noChangeAspect="1"/>
          </p:cNvSpPr>
          <p:nvPr>
            <p:ph type="sldImg" idx="2"/>
          </p:nvPr>
        </p:nvSpPr>
        <p:spPr>
          <a:xfrm>
            <a:off x="1147763" y="692150"/>
            <a:ext cx="4562475" cy="3422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uFillTx/>
            </a:endParaRPr>
          </a:p>
        </p:txBody>
      </p:sp>
      <p:sp>
        <p:nvSpPr>
          <p:cNvPr id="365" name="Google Shape;36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uFillTx/>
              </a:rPr>
              <a:t>11</a:t>
            </a:fld>
            <a:endParaRPr>
              <a:solidFill>
                <a:srgbClr val="000000"/>
              </a:solidFill>
              <a:uFillTx/>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7:notes"/>
          <p:cNvSpPr>
            <a:spLocks noGrp="1" noRot="1" noChangeAspect="1"/>
          </p:cNvSpPr>
          <p:nvPr>
            <p:ph type="sldImg" idx="2"/>
          </p:nvPr>
        </p:nvSpPr>
        <p:spPr>
          <a:xfrm>
            <a:off x="1147763" y="692150"/>
            <a:ext cx="4562475" cy="3422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u="sng">
              <a:uFillTx/>
            </a:endParaRPr>
          </a:p>
        </p:txBody>
      </p:sp>
      <p:sp>
        <p:nvSpPr>
          <p:cNvPr id="387" name="Google Shape;38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uFillTx/>
              </a:rPr>
              <a:t>12</a:t>
            </a:fld>
            <a:endParaRPr>
              <a:solidFill>
                <a:srgbClr val="000000"/>
              </a:solidFill>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uFillTx/>
            </a:endParaRPr>
          </a:p>
        </p:txBody>
      </p:sp>
      <p:sp>
        <p:nvSpPr>
          <p:cNvPr id="270" name="Google Shape;2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5d8fa1729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5d8fa1729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uFillTx/>
            </a:endParaRPr>
          </a:p>
        </p:txBody>
      </p:sp>
      <p:sp>
        <p:nvSpPr>
          <p:cNvPr id="277" name="Google Shape;277;g5d8fa1729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uFillTx/>
              </a:rPr>
              <a:t>3</a:t>
            </a:fld>
            <a:endParaRPr>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endParaRPr dirty="0">
              <a:uFillTx/>
            </a:endParaRPr>
          </a:p>
        </p:txBody>
      </p:sp>
      <p:sp>
        <p:nvSpPr>
          <p:cNvPr id="284" name="Google Shape;28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uFillTx/>
              </a:rPr>
              <a:t>4</a:t>
            </a:fld>
            <a:endParaRPr>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5dd9e94c48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5dd9e94c48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uFillTx/>
            </a:endParaRPr>
          </a:p>
        </p:txBody>
      </p:sp>
      <p:sp>
        <p:nvSpPr>
          <p:cNvPr id="294" name="Google Shape;294;g5dd9e94c48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uFillTx/>
              </a:rPr>
              <a:t>5</a:t>
            </a:fld>
            <a:endParaRPr>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5dd9e94c48_0_8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5dd9e94c48_0_8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dirty="0">
              <a:uFillTx/>
            </a:endParaRPr>
          </a:p>
        </p:txBody>
      </p:sp>
      <p:sp>
        <p:nvSpPr>
          <p:cNvPr id="305" name="Google Shape;305;g5dd9e94c48_0_8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uFillTx/>
              </a:rPr>
              <a:t>6</a:t>
            </a:fld>
            <a:endParaRPr>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5dd9e94c48_0_9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5dd9e94c48_0_9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uFillTx/>
            </a:endParaRPr>
          </a:p>
        </p:txBody>
      </p:sp>
      <p:sp>
        <p:nvSpPr>
          <p:cNvPr id="339" name="Google Shape;339;g5dd9e94c48_0_9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uFillTx/>
              </a:rPr>
              <a:t>7</a:t>
            </a:fld>
            <a:endParaRPr>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5dd9e94c48_0_9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5dd9e94c48_0_9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uFillTx/>
            </a:endParaRPr>
          </a:p>
        </p:txBody>
      </p:sp>
      <p:sp>
        <p:nvSpPr>
          <p:cNvPr id="346" name="Google Shape;346;g5dd9e94c48_0_9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uFillTx/>
              </a:rPr>
              <a:t>8</a:t>
            </a:fld>
            <a:endParaRPr>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uFillTx/>
            </a:endParaRPr>
          </a:p>
        </p:txBody>
      </p:sp>
      <p:sp>
        <p:nvSpPr>
          <p:cNvPr id="352" name="Google Shape;35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85800" y="2130425"/>
            <a:ext cx="7772400" cy="1470025"/>
          </a:xfrm>
          <a:prstGeom prst="rect">
            <a:avLst/>
          </a:prstGeom>
          <a:noFill/>
          <a:ln>
            <a:noFill/>
          </a:ln>
        </p:spPr>
        <p:txBody>
          <a:bodyPr spcFirstLastPara="1" wrap="square" lIns="91375" tIns="45675" rIns="91375" bIns="45675" anchor="ctr" anchorCtr="0">
            <a:noAutofit/>
          </a:bodyPr>
          <a:lstStyle>
            <a:lvl1pPr lvl="0" algn="ctr">
              <a:lnSpc>
                <a:spcPct val="100000"/>
              </a:lnSpc>
              <a:spcBef>
                <a:spcPts val="0"/>
              </a:spcBef>
              <a:spcAft>
                <a:spcPts val="0"/>
              </a:spcAft>
              <a:buClr>
                <a:schemeClr val="dk1"/>
              </a:buClr>
              <a:buSzPts val="18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17" name="Google Shape;17;p11"/>
          <p:cNvSpPr txBox="1">
            <a:spLocks noGrp="1"/>
          </p:cNvSpPr>
          <p:nvPr>
            <p:ph type="subTitle" idx="1"/>
          </p:nvPr>
        </p:nvSpPr>
        <p:spPr>
          <a:xfrm>
            <a:off x="1371600" y="3886200"/>
            <a:ext cx="6400800" cy="1752600"/>
          </a:xfrm>
          <a:prstGeom prst="rect">
            <a:avLst/>
          </a:prstGeom>
          <a:noFill/>
          <a:ln>
            <a:noFill/>
          </a:ln>
        </p:spPr>
        <p:txBody>
          <a:bodyPr spcFirstLastPara="1" wrap="square" lIns="91375" tIns="45675" rIns="91375" bIns="45675" anchor="t" anchorCtr="0">
            <a:noAutofit/>
          </a:bodyPr>
          <a:lstStyle>
            <a:lvl1pPr lvl="0" algn="ctr">
              <a:lnSpc>
                <a:spcPct val="100000"/>
              </a:lnSpc>
              <a:spcBef>
                <a:spcPts val="640"/>
              </a:spcBef>
              <a:spcAft>
                <a:spcPts val="0"/>
              </a:spcAft>
              <a:buClr>
                <a:srgbClr val="888888"/>
              </a:buClr>
              <a:buSzPts val="3200"/>
              <a:buNone/>
              <a:defRPr>
                <a:solidFill>
                  <a:srgbClr val="888888"/>
                </a:solidFill>
                <a:uFillTx/>
              </a:defRPr>
            </a:lvl1pPr>
            <a:lvl2pPr lvl="1" algn="ctr">
              <a:lnSpc>
                <a:spcPct val="100000"/>
              </a:lnSpc>
              <a:spcBef>
                <a:spcPts val="560"/>
              </a:spcBef>
              <a:spcAft>
                <a:spcPts val="0"/>
              </a:spcAft>
              <a:buClr>
                <a:srgbClr val="888888"/>
              </a:buClr>
              <a:buSzPts val="2800"/>
              <a:buNone/>
              <a:defRPr>
                <a:solidFill>
                  <a:srgbClr val="888888"/>
                </a:solidFill>
                <a:uFillTx/>
              </a:defRPr>
            </a:lvl2pPr>
            <a:lvl3pPr lvl="2" algn="ctr">
              <a:lnSpc>
                <a:spcPct val="100000"/>
              </a:lnSpc>
              <a:spcBef>
                <a:spcPts val="480"/>
              </a:spcBef>
              <a:spcAft>
                <a:spcPts val="0"/>
              </a:spcAft>
              <a:buClr>
                <a:srgbClr val="888888"/>
              </a:buClr>
              <a:buSzPts val="2400"/>
              <a:buNone/>
              <a:defRPr>
                <a:solidFill>
                  <a:srgbClr val="888888"/>
                </a:solidFill>
                <a:uFillTx/>
              </a:defRPr>
            </a:lvl3pPr>
            <a:lvl4pPr lvl="3" algn="ctr">
              <a:lnSpc>
                <a:spcPct val="100000"/>
              </a:lnSpc>
              <a:spcBef>
                <a:spcPts val="400"/>
              </a:spcBef>
              <a:spcAft>
                <a:spcPts val="0"/>
              </a:spcAft>
              <a:buClr>
                <a:srgbClr val="888888"/>
              </a:buClr>
              <a:buSzPts val="2000"/>
              <a:buNone/>
              <a:defRPr>
                <a:solidFill>
                  <a:srgbClr val="888888"/>
                </a:solidFill>
                <a:uFillTx/>
              </a:defRPr>
            </a:lvl4pPr>
            <a:lvl5pPr lvl="4" algn="ctr">
              <a:lnSpc>
                <a:spcPct val="100000"/>
              </a:lnSpc>
              <a:spcBef>
                <a:spcPts val="400"/>
              </a:spcBef>
              <a:spcAft>
                <a:spcPts val="0"/>
              </a:spcAft>
              <a:buClr>
                <a:srgbClr val="888888"/>
              </a:buClr>
              <a:buSzPts val="2000"/>
              <a:buNone/>
              <a:defRPr>
                <a:solidFill>
                  <a:srgbClr val="888888"/>
                </a:solidFill>
                <a:uFillTx/>
              </a:defRPr>
            </a:lvl5pPr>
            <a:lvl6pPr lvl="5" algn="ctr">
              <a:lnSpc>
                <a:spcPct val="100000"/>
              </a:lnSpc>
              <a:spcBef>
                <a:spcPts val="400"/>
              </a:spcBef>
              <a:spcAft>
                <a:spcPts val="0"/>
              </a:spcAft>
              <a:buClr>
                <a:srgbClr val="888888"/>
              </a:buClr>
              <a:buSzPts val="2000"/>
              <a:buNone/>
              <a:defRPr>
                <a:solidFill>
                  <a:srgbClr val="888888"/>
                </a:solidFill>
                <a:uFillTx/>
              </a:defRPr>
            </a:lvl6pPr>
            <a:lvl7pPr lvl="6" algn="ctr">
              <a:lnSpc>
                <a:spcPct val="100000"/>
              </a:lnSpc>
              <a:spcBef>
                <a:spcPts val="400"/>
              </a:spcBef>
              <a:spcAft>
                <a:spcPts val="0"/>
              </a:spcAft>
              <a:buClr>
                <a:srgbClr val="888888"/>
              </a:buClr>
              <a:buSzPts val="2000"/>
              <a:buNone/>
              <a:defRPr>
                <a:solidFill>
                  <a:srgbClr val="888888"/>
                </a:solidFill>
                <a:uFillTx/>
              </a:defRPr>
            </a:lvl7pPr>
            <a:lvl8pPr lvl="7" algn="ctr">
              <a:lnSpc>
                <a:spcPct val="100000"/>
              </a:lnSpc>
              <a:spcBef>
                <a:spcPts val="400"/>
              </a:spcBef>
              <a:spcAft>
                <a:spcPts val="0"/>
              </a:spcAft>
              <a:buClr>
                <a:srgbClr val="888888"/>
              </a:buClr>
              <a:buSzPts val="2000"/>
              <a:buNone/>
              <a:defRPr>
                <a:solidFill>
                  <a:srgbClr val="888888"/>
                </a:solidFill>
                <a:uFillTx/>
              </a:defRPr>
            </a:lvl8pPr>
            <a:lvl9pPr lvl="8" algn="ctr">
              <a:lnSpc>
                <a:spcPct val="100000"/>
              </a:lnSpc>
              <a:spcBef>
                <a:spcPts val="400"/>
              </a:spcBef>
              <a:spcAft>
                <a:spcPts val="0"/>
              </a:spcAft>
              <a:buClr>
                <a:srgbClr val="888888"/>
              </a:buClr>
              <a:buSzPts val="2000"/>
              <a:buNone/>
              <a:defRPr>
                <a:solidFill>
                  <a:srgbClr val="888888"/>
                </a:solidFill>
                <a:uFillTx/>
              </a:defRPr>
            </a:lvl9pPr>
          </a:lstStyle>
          <a:p>
            <a:endParaRPr/>
          </a:p>
        </p:txBody>
      </p:sp>
      <p:sp>
        <p:nvSpPr>
          <p:cNvPr id="18" name="Google Shape;18;p11"/>
          <p:cNvSpPr txBox="1">
            <a:spLocks noGrp="1"/>
          </p:cNvSpPr>
          <p:nvPr>
            <p:ph type="dt" idx="10"/>
          </p:nvPr>
        </p:nvSpPr>
        <p:spPr>
          <a:xfrm>
            <a:off x="457200" y="6356350"/>
            <a:ext cx="21336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19" name="Google Shape;19;p11"/>
          <p:cNvSpPr txBox="1">
            <a:spLocks noGrp="1"/>
          </p:cNvSpPr>
          <p:nvPr>
            <p:ph type="ftr" idx="11"/>
          </p:nvPr>
        </p:nvSpPr>
        <p:spPr>
          <a:xfrm>
            <a:off x="3124200" y="6356350"/>
            <a:ext cx="28956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20" name="Google Shape;20;p11"/>
          <p:cNvSpPr txBox="1">
            <a:spLocks noGrp="1"/>
          </p:cNvSpPr>
          <p:nvPr>
            <p:ph type="sldNum" idx="12"/>
          </p:nvPr>
        </p:nvSpPr>
        <p:spPr>
          <a:xfrm>
            <a:off x="6553200" y="6356350"/>
            <a:ext cx="21336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457200" y="609600"/>
            <a:ext cx="8229600" cy="8080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84" name="Google Shape;84;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85" name="Google Shape;8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86" name="Google Shape;8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87" name="Google Shape;8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uFillTx/>
              </a:defRPr>
            </a:lvl1pPr>
            <a:lvl2pPr marL="0" lvl="1" indent="0" algn="r">
              <a:spcBef>
                <a:spcPts val="0"/>
              </a:spcBef>
              <a:buNone/>
              <a:defRPr>
                <a:solidFill>
                  <a:srgbClr val="888888"/>
                </a:solidFill>
                <a:uFillTx/>
              </a:defRPr>
            </a:lvl2pPr>
            <a:lvl3pPr marL="0" lvl="2" indent="0" algn="r">
              <a:spcBef>
                <a:spcPts val="0"/>
              </a:spcBef>
              <a:buNone/>
              <a:defRPr>
                <a:solidFill>
                  <a:srgbClr val="888888"/>
                </a:solidFill>
                <a:uFillTx/>
              </a:defRPr>
            </a:lvl3pPr>
            <a:lvl4pPr marL="0" lvl="3" indent="0" algn="r">
              <a:spcBef>
                <a:spcPts val="0"/>
              </a:spcBef>
              <a:buNone/>
              <a:defRPr>
                <a:solidFill>
                  <a:srgbClr val="888888"/>
                </a:solidFill>
                <a:uFillTx/>
              </a:defRPr>
            </a:lvl4pPr>
            <a:lvl5pPr marL="0" lvl="4" indent="0" algn="r">
              <a:spcBef>
                <a:spcPts val="0"/>
              </a:spcBef>
              <a:buNone/>
              <a:defRPr>
                <a:solidFill>
                  <a:srgbClr val="888888"/>
                </a:solidFill>
                <a:uFillTx/>
              </a:defRPr>
            </a:lvl5pPr>
            <a:lvl6pPr marL="0" lvl="5" indent="0" algn="r">
              <a:spcBef>
                <a:spcPts val="0"/>
              </a:spcBef>
              <a:buNone/>
              <a:defRPr>
                <a:solidFill>
                  <a:srgbClr val="888888"/>
                </a:solidFill>
                <a:uFillTx/>
              </a:defRPr>
            </a:lvl6pPr>
            <a:lvl7pPr marL="0" lvl="6" indent="0" algn="r">
              <a:spcBef>
                <a:spcPts val="0"/>
              </a:spcBef>
              <a:buNone/>
              <a:defRPr>
                <a:solidFill>
                  <a:srgbClr val="888888"/>
                </a:solidFill>
                <a:uFillTx/>
              </a:defRPr>
            </a:lvl7pPr>
            <a:lvl8pPr marL="0" lvl="7" indent="0" algn="r">
              <a:spcBef>
                <a:spcPts val="0"/>
              </a:spcBef>
              <a:buNone/>
              <a:defRPr>
                <a:solidFill>
                  <a:srgbClr val="888888"/>
                </a:solidFill>
                <a:uFillTx/>
              </a:defRPr>
            </a:lvl8pPr>
            <a:lvl9pPr marL="0" lvl="8" indent="0" algn="r">
              <a:spcBef>
                <a:spcPts val="0"/>
              </a:spcBef>
              <a:buNone/>
              <a:defRPr>
                <a:solidFill>
                  <a:srgbClr val="888888"/>
                </a:solidFill>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8"/>
        <p:cNvGrpSpPr/>
        <p:nvPr/>
      </p:nvGrpSpPr>
      <p:grpSpPr>
        <a:xfrm>
          <a:off x="0" y="0"/>
          <a:ext cx="0" cy="0"/>
          <a:chOff x="0" y="0"/>
          <a:chExt cx="0" cy="0"/>
        </a:xfrm>
      </p:grpSpPr>
      <p:sp>
        <p:nvSpPr>
          <p:cNvPr id="89" name="Google Shape;89;p3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90" name="Google Shape;90;p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uFillTx/>
              </a:defRPr>
            </a:lvl1pPr>
            <a:lvl2pPr lvl="1" algn="ctr">
              <a:spcBef>
                <a:spcPts val="560"/>
              </a:spcBef>
              <a:spcAft>
                <a:spcPts val="0"/>
              </a:spcAft>
              <a:buClr>
                <a:srgbClr val="888888"/>
              </a:buClr>
              <a:buSzPts val="2800"/>
              <a:buNone/>
              <a:defRPr>
                <a:solidFill>
                  <a:srgbClr val="888888"/>
                </a:solidFill>
                <a:uFillTx/>
              </a:defRPr>
            </a:lvl2pPr>
            <a:lvl3pPr lvl="2" algn="ctr">
              <a:spcBef>
                <a:spcPts val="480"/>
              </a:spcBef>
              <a:spcAft>
                <a:spcPts val="0"/>
              </a:spcAft>
              <a:buClr>
                <a:srgbClr val="888888"/>
              </a:buClr>
              <a:buSzPts val="2400"/>
              <a:buNone/>
              <a:defRPr>
                <a:solidFill>
                  <a:srgbClr val="888888"/>
                </a:solidFill>
                <a:uFillTx/>
              </a:defRPr>
            </a:lvl3pPr>
            <a:lvl4pPr lvl="3" algn="ctr">
              <a:spcBef>
                <a:spcPts val="400"/>
              </a:spcBef>
              <a:spcAft>
                <a:spcPts val="0"/>
              </a:spcAft>
              <a:buClr>
                <a:srgbClr val="888888"/>
              </a:buClr>
              <a:buSzPts val="2000"/>
              <a:buNone/>
              <a:defRPr>
                <a:solidFill>
                  <a:srgbClr val="888888"/>
                </a:solidFill>
                <a:uFillTx/>
              </a:defRPr>
            </a:lvl4pPr>
            <a:lvl5pPr lvl="4" algn="ctr">
              <a:spcBef>
                <a:spcPts val="400"/>
              </a:spcBef>
              <a:spcAft>
                <a:spcPts val="0"/>
              </a:spcAft>
              <a:buClr>
                <a:srgbClr val="888888"/>
              </a:buClr>
              <a:buSzPts val="2000"/>
              <a:buNone/>
              <a:defRPr>
                <a:solidFill>
                  <a:srgbClr val="888888"/>
                </a:solidFill>
                <a:uFillTx/>
              </a:defRPr>
            </a:lvl5pPr>
            <a:lvl6pPr lvl="5" algn="ctr">
              <a:spcBef>
                <a:spcPts val="400"/>
              </a:spcBef>
              <a:spcAft>
                <a:spcPts val="0"/>
              </a:spcAft>
              <a:buClr>
                <a:srgbClr val="888888"/>
              </a:buClr>
              <a:buSzPts val="2000"/>
              <a:buNone/>
              <a:defRPr>
                <a:solidFill>
                  <a:srgbClr val="888888"/>
                </a:solidFill>
                <a:uFillTx/>
              </a:defRPr>
            </a:lvl6pPr>
            <a:lvl7pPr lvl="6" algn="ctr">
              <a:spcBef>
                <a:spcPts val="400"/>
              </a:spcBef>
              <a:spcAft>
                <a:spcPts val="0"/>
              </a:spcAft>
              <a:buClr>
                <a:srgbClr val="888888"/>
              </a:buClr>
              <a:buSzPts val="2000"/>
              <a:buNone/>
              <a:defRPr>
                <a:solidFill>
                  <a:srgbClr val="888888"/>
                </a:solidFill>
                <a:uFillTx/>
              </a:defRPr>
            </a:lvl7pPr>
            <a:lvl8pPr lvl="7" algn="ctr">
              <a:spcBef>
                <a:spcPts val="400"/>
              </a:spcBef>
              <a:spcAft>
                <a:spcPts val="0"/>
              </a:spcAft>
              <a:buClr>
                <a:srgbClr val="888888"/>
              </a:buClr>
              <a:buSzPts val="2000"/>
              <a:buNone/>
              <a:defRPr>
                <a:solidFill>
                  <a:srgbClr val="888888"/>
                </a:solidFill>
                <a:uFillTx/>
              </a:defRPr>
            </a:lvl8pPr>
            <a:lvl9pPr lvl="8" algn="ctr">
              <a:spcBef>
                <a:spcPts val="400"/>
              </a:spcBef>
              <a:spcAft>
                <a:spcPts val="0"/>
              </a:spcAft>
              <a:buClr>
                <a:srgbClr val="888888"/>
              </a:buClr>
              <a:buSzPts val="2000"/>
              <a:buNone/>
              <a:defRPr>
                <a:solidFill>
                  <a:srgbClr val="888888"/>
                </a:solidFill>
                <a:uFillTx/>
              </a:defRPr>
            </a:lvl9pPr>
          </a:lstStyle>
          <a:p>
            <a:endParaRPr/>
          </a:p>
        </p:txBody>
      </p:sp>
      <p:sp>
        <p:nvSpPr>
          <p:cNvPr id="91" name="Google Shape;9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92" name="Google Shape;9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93" name="Google Shape;9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uFillTx/>
              </a:defRPr>
            </a:lvl1pPr>
            <a:lvl2pPr marL="0" lvl="1" indent="0" algn="r">
              <a:spcBef>
                <a:spcPts val="0"/>
              </a:spcBef>
              <a:buNone/>
              <a:defRPr>
                <a:solidFill>
                  <a:srgbClr val="888888"/>
                </a:solidFill>
                <a:uFillTx/>
              </a:defRPr>
            </a:lvl2pPr>
            <a:lvl3pPr marL="0" lvl="2" indent="0" algn="r">
              <a:spcBef>
                <a:spcPts val="0"/>
              </a:spcBef>
              <a:buNone/>
              <a:defRPr>
                <a:solidFill>
                  <a:srgbClr val="888888"/>
                </a:solidFill>
                <a:uFillTx/>
              </a:defRPr>
            </a:lvl3pPr>
            <a:lvl4pPr marL="0" lvl="3" indent="0" algn="r">
              <a:spcBef>
                <a:spcPts val="0"/>
              </a:spcBef>
              <a:buNone/>
              <a:defRPr>
                <a:solidFill>
                  <a:srgbClr val="888888"/>
                </a:solidFill>
                <a:uFillTx/>
              </a:defRPr>
            </a:lvl4pPr>
            <a:lvl5pPr marL="0" lvl="4" indent="0" algn="r">
              <a:spcBef>
                <a:spcPts val="0"/>
              </a:spcBef>
              <a:buNone/>
              <a:defRPr>
                <a:solidFill>
                  <a:srgbClr val="888888"/>
                </a:solidFill>
                <a:uFillTx/>
              </a:defRPr>
            </a:lvl5pPr>
            <a:lvl6pPr marL="0" lvl="5" indent="0" algn="r">
              <a:spcBef>
                <a:spcPts val="0"/>
              </a:spcBef>
              <a:buNone/>
              <a:defRPr>
                <a:solidFill>
                  <a:srgbClr val="888888"/>
                </a:solidFill>
                <a:uFillTx/>
              </a:defRPr>
            </a:lvl6pPr>
            <a:lvl7pPr marL="0" lvl="6" indent="0" algn="r">
              <a:spcBef>
                <a:spcPts val="0"/>
              </a:spcBef>
              <a:buNone/>
              <a:defRPr>
                <a:solidFill>
                  <a:srgbClr val="888888"/>
                </a:solidFill>
                <a:uFillTx/>
              </a:defRPr>
            </a:lvl7pPr>
            <a:lvl8pPr marL="0" lvl="7" indent="0" algn="r">
              <a:spcBef>
                <a:spcPts val="0"/>
              </a:spcBef>
              <a:buNone/>
              <a:defRPr>
                <a:solidFill>
                  <a:srgbClr val="888888"/>
                </a:solidFill>
                <a:uFillTx/>
              </a:defRPr>
            </a:lvl8pPr>
            <a:lvl9pPr marL="0" lvl="8" indent="0" algn="r">
              <a:spcBef>
                <a:spcPts val="0"/>
              </a:spcBef>
              <a:buNone/>
              <a:defRPr>
                <a:solidFill>
                  <a:srgbClr val="888888"/>
                </a:solidFill>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94"/>
        <p:cNvGrpSpPr/>
        <p:nvPr/>
      </p:nvGrpSpPr>
      <p:grpSpPr>
        <a:xfrm>
          <a:off x="0" y="0"/>
          <a:ext cx="0" cy="0"/>
          <a:chOff x="0" y="0"/>
          <a:chExt cx="0" cy="0"/>
        </a:xfrm>
      </p:grpSpPr>
      <p:sp>
        <p:nvSpPr>
          <p:cNvPr id="95" name="Google Shape;95;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96" name="Google Shape;96;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uFillTx/>
              </a:defRPr>
            </a:lvl1pPr>
            <a:lvl2pPr marL="914400" lvl="1" indent="-228600" algn="l">
              <a:spcBef>
                <a:spcPts val="360"/>
              </a:spcBef>
              <a:spcAft>
                <a:spcPts val="0"/>
              </a:spcAft>
              <a:buClr>
                <a:srgbClr val="888888"/>
              </a:buClr>
              <a:buSzPts val="1800"/>
              <a:buNone/>
              <a:defRPr sz="1800">
                <a:solidFill>
                  <a:srgbClr val="888888"/>
                </a:solidFill>
                <a:uFillTx/>
              </a:defRPr>
            </a:lvl2pPr>
            <a:lvl3pPr marL="1371600" lvl="2" indent="-228600" algn="l">
              <a:spcBef>
                <a:spcPts val="320"/>
              </a:spcBef>
              <a:spcAft>
                <a:spcPts val="0"/>
              </a:spcAft>
              <a:buClr>
                <a:srgbClr val="888888"/>
              </a:buClr>
              <a:buSzPts val="1600"/>
              <a:buNone/>
              <a:defRPr sz="1600">
                <a:solidFill>
                  <a:srgbClr val="888888"/>
                </a:solidFill>
                <a:uFillTx/>
              </a:defRPr>
            </a:lvl3pPr>
            <a:lvl4pPr marL="1828800" lvl="3" indent="-228600" algn="l">
              <a:spcBef>
                <a:spcPts val="280"/>
              </a:spcBef>
              <a:spcAft>
                <a:spcPts val="0"/>
              </a:spcAft>
              <a:buClr>
                <a:srgbClr val="888888"/>
              </a:buClr>
              <a:buSzPts val="1400"/>
              <a:buNone/>
              <a:defRPr sz="1400">
                <a:solidFill>
                  <a:srgbClr val="888888"/>
                </a:solidFill>
                <a:uFillTx/>
              </a:defRPr>
            </a:lvl4pPr>
            <a:lvl5pPr marL="2286000" lvl="4" indent="-228600" algn="l">
              <a:spcBef>
                <a:spcPts val="280"/>
              </a:spcBef>
              <a:spcAft>
                <a:spcPts val="0"/>
              </a:spcAft>
              <a:buClr>
                <a:srgbClr val="888888"/>
              </a:buClr>
              <a:buSzPts val="1400"/>
              <a:buNone/>
              <a:defRPr sz="1400">
                <a:solidFill>
                  <a:srgbClr val="888888"/>
                </a:solidFill>
                <a:uFillTx/>
              </a:defRPr>
            </a:lvl5pPr>
            <a:lvl6pPr marL="2743200" lvl="5" indent="-228600" algn="l">
              <a:spcBef>
                <a:spcPts val="280"/>
              </a:spcBef>
              <a:spcAft>
                <a:spcPts val="0"/>
              </a:spcAft>
              <a:buClr>
                <a:srgbClr val="888888"/>
              </a:buClr>
              <a:buSzPts val="1400"/>
              <a:buNone/>
              <a:defRPr sz="1400">
                <a:solidFill>
                  <a:srgbClr val="888888"/>
                </a:solidFill>
                <a:uFillTx/>
              </a:defRPr>
            </a:lvl6pPr>
            <a:lvl7pPr marL="3200400" lvl="6" indent="-228600" algn="l">
              <a:spcBef>
                <a:spcPts val="280"/>
              </a:spcBef>
              <a:spcAft>
                <a:spcPts val="0"/>
              </a:spcAft>
              <a:buClr>
                <a:srgbClr val="888888"/>
              </a:buClr>
              <a:buSzPts val="1400"/>
              <a:buNone/>
              <a:defRPr sz="1400">
                <a:solidFill>
                  <a:srgbClr val="888888"/>
                </a:solidFill>
                <a:uFillTx/>
              </a:defRPr>
            </a:lvl7pPr>
            <a:lvl8pPr marL="3657600" lvl="7" indent="-228600" algn="l">
              <a:spcBef>
                <a:spcPts val="280"/>
              </a:spcBef>
              <a:spcAft>
                <a:spcPts val="0"/>
              </a:spcAft>
              <a:buClr>
                <a:srgbClr val="888888"/>
              </a:buClr>
              <a:buSzPts val="1400"/>
              <a:buNone/>
              <a:defRPr sz="1400">
                <a:solidFill>
                  <a:srgbClr val="888888"/>
                </a:solidFill>
                <a:uFillTx/>
              </a:defRPr>
            </a:lvl8pPr>
            <a:lvl9pPr marL="4114800" lvl="8" indent="-228600" algn="l">
              <a:spcBef>
                <a:spcPts val="280"/>
              </a:spcBef>
              <a:spcAft>
                <a:spcPts val="0"/>
              </a:spcAft>
              <a:buClr>
                <a:srgbClr val="888888"/>
              </a:buClr>
              <a:buSzPts val="1400"/>
              <a:buNone/>
              <a:defRPr sz="1400">
                <a:solidFill>
                  <a:srgbClr val="888888"/>
                </a:solidFill>
                <a:uFillTx/>
              </a:defRPr>
            </a:lvl9pPr>
          </a:lstStyle>
          <a:p>
            <a:endParaRPr/>
          </a:p>
        </p:txBody>
      </p:sp>
      <p:sp>
        <p:nvSpPr>
          <p:cNvPr id="97" name="Google Shape;9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98" name="Google Shape;9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99" name="Google Shape;9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uFillTx/>
              </a:defRPr>
            </a:lvl1pPr>
            <a:lvl2pPr marL="0" lvl="1" indent="0" algn="r">
              <a:spcBef>
                <a:spcPts val="0"/>
              </a:spcBef>
              <a:buNone/>
              <a:defRPr>
                <a:solidFill>
                  <a:srgbClr val="888888"/>
                </a:solidFill>
                <a:uFillTx/>
              </a:defRPr>
            </a:lvl2pPr>
            <a:lvl3pPr marL="0" lvl="2" indent="0" algn="r">
              <a:spcBef>
                <a:spcPts val="0"/>
              </a:spcBef>
              <a:buNone/>
              <a:defRPr>
                <a:solidFill>
                  <a:srgbClr val="888888"/>
                </a:solidFill>
                <a:uFillTx/>
              </a:defRPr>
            </a:lvl3pPr>
            <a:lvl4pPr marL="0" lvl="3" indent="0" algn="r">
              <a:spcBef>
                <a:spcPts val="0"/>
              </a:spcBef>
              <a:buNone/>
              <a:defRPr>
                <a:solidFill>
                  <a:srgbClr val="888888"/>
                </a:solidFill>
                <a:uFillTx/>
              </a:defRPr>
            </a:lvl4pPr>
            <a:lvl5pPr marL="0" lvl="4" indent="0" algn="r">
              <a:spcBef>
                <a:spcPts val="0"/>
              </a:spcBef>
              <a:buNone/>
              <a:defRPr>
                <a:solidFill>
                  <a:srgbClr val="888888"/>
                </a:solidFill>
                <a:uFillTx/>
              </a:defRPr>
            </a:lvl5pPr>
            <a:lvl6pPr marL="0" lvl="5" indent="0" algn="r">
              <a:spcBef>
                <a:spcPts val="0"/>
              </a:spcBef>
              <a:buNone/>
              <a:defRPr>
                <a:solidFill>
                  <a:srgbClr val="888888"/>
                </a:solidFill>
                <a:uFillTx/>
              </a:defRPr>
            </a:lvl6pPr>
            <a:lvl7pPr marL="0" lvl="6" indent="0" algn="r">
              <a:spcBef>
                <a:spcPts val="0"/>
              </a:spcBef>
              <a:buNone/>
              <a:defRPr>
                <a:solidFill>
                  <a:srgbClr val="888888"/>
                </a:solidFill>
                <a:uFillTx/>
              </a:defRPr>
            </a:lvl7pPr>
            <a:lvl8pPr marL="0" lvl="7" indent="0" algn="r">
              <a:spcBef>
                <a:spcPts val="0"/>
              </a:spcBef>
              <a:buNone/>
              <a:defRPr>
                <a:solidFill>
                  <a:srgbClr val="888888"/>
                </a:solidFill>
                <a:uFillTx/>
              </a:defRPr>
            </a:lvl8pPr>
            <a:lvl9pPr marL="0" lvl="8" indent="0" algn="r">
              <a:spcBef>
                <a:spcPts val="0"/>
              </a:spcBef>
              <a:buNone/>
              <a:defRPr>
                <a:solidFill>
                  <a:srgbClr val="888888"/>
                </a:solidFill>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100"/>
        <p:cNvGrpSpPr/>
        <p:nvPr/>
      </p:nvGrpSpPr>
      <p:grpSpPr>
        <a:xfrm>
          <a:off x="0" y="0"/>
          <a:ext cx="0" cy="0"/>
          <a:chOff x="0" y="0"/>
          <a:chExt cx="0" cy="0"/>
        </a:xfrm>
      </p:grpSpPr>
      <p:sp>
        <p:nvSpPr>
          <p:cNvPr id="101" name="Google Shape;101;p36"/>
          <p:cNvSpPr txBox="1">
            <a:spLocks noGrp="1"/>
          </p:cNvSpPr>
          <p:nvPr>
            <p:ph type="title"/>
          </p:nvPr>
        </p:nvSpPr>
        <p:spPr>
          <a:xfrm>
            <a:off x="457200" y="609600"/>
            <a:ext cx="8229600" cy="8080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02" name="Google Shape;102;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uFillTx/>
              </a:defRPr>
            </a:lvl1pPr>
            <a:lvl2pPr marL="914400" lvl="1" indent="-381000" algn="l">
              <a:spcBef>
                <a:spcPts val="480"/>
              </a:spcBef>
              <a:spcAft>
                <a:spcPts val="0"/>
              </a:spcAft>
              <a:buClr>
                <a:schemeClr val="dk1"/>
              </a:buClr>
              <a:buSzPts val="2400"/>
              <a:buChar char="–"/>
              <a:defRPr sz="2400">
                <a:uFillTx/>
              </a:defRPr>
            </a:lvl2pPr>
            <a:lvl3pPr marL="1371600" lvl="2" indent="-355600" algn="l">
              <a:spcBef>
                <a:spcPts val="400"/>
              </a:spcBef>
              <a:spcAft>
                <a:spcPts val="0"/>
              </a:spcAft>
              <a:buClr>
                <a:schemeClr val="dk1"/>
              </a:buClr>
              <a:buSzPts val="2000"/>
              <a:buChar char="•"/>
              <a:defRPr sz="2000">
                <a:uFillTx/>
              </a:defRPr>
            </a:lvl3pPr>
            <a:lvl4pPr marL="1828800" lvl="3" indent="-342900" algn="l">
              <a:spcBef>
                <a:spcPts val="360"/>
              </a:spcBef>
              <a:spcAft>
                <a:spcPts val="0"/>
              </a:spcAft>
              <a:buClr>
                <a:schemeClr val="dk1"/>
              </a:buClr>
              <a:buSzPts val="1800"/>
              <a:buChar char="–"/>
              <a:defRPr sz="1800">
                <a:uFillTx/>
              </a:defRPr>
            </a:lvl4pPr>
            <a:lvl5pPr marL="2286000" lvl="4" indent="-342900" algn="l">
              <a:spcBef>
                <a:spcPts val="360"/>
              </a:spcBef>
              <a:spcAft>
                <a:spcPts val="0"/>
              </a:spcAft>
              <a:buClr>
                <a:schemeClr val="dk1"/>
              </a:buClr>
              <a:buSzPts val="1800"/>
              <a:buChar char="»"/>
              <a:defRPr sz="1800">
                <a:uFillTx/>
              </a:defRPr>
            </a:lvl5pPr>
            <a:lvl6pPr marL="2743200" lvl="5" indent="-342900" algn="l">
              <a:spcBef>
                <a:spcPts val="360"/>
              </a:spcBef>
              <a:spcAft>
                <a:spcPts val="0"/>
              </a:spcAft>
              <a:buClr>
                <a:schemeClr val="dk1"/>
              </a:buClr>
              <a:buSzPts val="1800"/>
              <a:buChar char="•"/>
              <a:defRPr sz="1800">
                <a:uFillTx/>
              </a:defRPr>
            </a:lvl6pPr>
            <a:lvl7pPr marL="3200400" lvl="6" indent="-342900" algn="l">
              <a:spcBef>
                <a:spcPts val="360"/>
              </a:spcBef>
              <a:spcAft>
                <a:spcPts val="0"/>
              </a:spcAft>
              <a:buClr>
                <a:schemeClr val="dk1"/>
              </a:buClr>
              <a:buSzPts val="1800"/>
              <a:buChar char="•"/>
              <a:defRPr sz="1800">
                <a:uFillTx/>
              </a:defRPr>
            </a:lvl7pPr>
            <a:lvl8pPr marL="3657600" lvl="7" indent="-342900" algn="l">
              <a:spcBef>
                <a:spcPts val="360"/>
              </a:spcBef>
              <a:spcAft>
                <a:spcPts val="0"/>
              </a:spcAft>
              <a:buClr>
                <a:schemeClr val="dk1"/>
              </a:buClr>
              <a:buSzPts val="1800"/>
              <a:buChar char="•"/>
              <a:defRPr sz="1800">
                <a:uFillTx/>
              </a:defRPr>
            </a:lvl8pPr>
            <a:lvl9pPr marL="4114800" lvl="8" indent="-342900" algn="l">
              <a:spcBef>
                <a:spcPts val="360"/>
              </a:spcBef>
              <a:spcAft>
                <a:spcPts val="0"/>
              </a:spcAft>
              <a:buClr>
                <a:schemeClr val="dk1"/>
              </a:buClr>
              <a:buSzPts val="1800"/>
              <a:buChar char="•"/>
              <a:defRPr sz="1800">
                <a:uFillTx/>
              </a:defRPr>
            </a:lvl9pPr>
          </a:lstStyle>
          <a:p>
            <a:endParaRPr/>
          </a:p>
        </p:txBody>
      </p:sp>
      <p:sp>
        <p:nvSpPr>
          <p:cNvPr id="103" name="Google Shape;103;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uFillTx/>
              </a:defRPr>
            </a:lvl1pPr>
            <a:lvl2pPr marL="914400" lvl="1" indent="-381000" algn="l">
              <a:spcBef>
                <a:spcPts val="480"/>
              </a:spcBef>
              <a:spcAft>
                <a:spcPts val="0"/>
              </a:spcAft>
              <a:buClr>
                <a:schemeClr val="dk1"/>
              </a:buClr>
              <a:buSzPts val="2400"/>
              <a:buChar char="–"/>
              <a:defRPr sz="2400">
                <a:uFillTx/>
              </a:defRPr>
            </a:lvl2pPr>
            <a:lvl3pPr marL="1371600" lvl="2" indent="-355600" algn="l">
              <a:spcBef>
                <a:spcPts val="400"/>
              </a:spcBef>
              <a:spcAft>
                <a:spcPts val="0"/>
              </a:spcAft>
              <a:buClr>
                <a:schemeClr val="dk1"/>
              </a:buClr>
              <a:buSzPts val="2000"/>
              <a:buChar char="•"/>
              <a:defRPr sz="2000">
                <a:uFillTx/>
              </a:defRPr>
            </a:lvl3pPr>
            <a:lvl4pPr marL="1828800" lvl="3" indent="-342900" algn="l">
              <a:spcBef>
                <a:spcPts val="360"/>
              </a:spcBef>
              <a:spcAft>
                <a:spcPts val="0"/>
              </a:spcAft>
              <a:buClr>
                <a:schemeClr val="dk1"/>
              </a:buClr>
              <a:buSzPts val="1800"/>
              <a:buChar char="–"/>
              <a:defRPr sz="1800">
                <a:uFillTx/>
              </a:defRPr>
            </a:lvl4pPr>
            <a:lvl5pPr marL="2286000" lvl="4" indent="-342900" algn="l">
              <a:spcBef>
                <a:spcPts val="360"/>
              </a:spcBef>
              <a:spcAft>
                <a:spcPts val="0"/>
              </a:spcAft>
              <a:buClr>
                <a:schemeClr val="dk1"/>
              </a:buClr>
              <a:buSzPts val="1800"/>
              <a:buChar char="»"/>
              <a:defRPr sz="1800">
                <a:uFillTx/>
              </a:defRPr>
            </a:lvl5pPr>
            <a:lvl6pPr marL="2743200" lvl="5" indent="-342900" algn="l">
              <a:spcBef>
                <a:spcPts val="360"/>
              </a:spcBef>
              <a:spcAft>
                <a:spcPts val="0"/>
              </a:spcAft>
              <a:buClr>
                <a:schemeClr val="dk1"/>
              </a:buClr>
              <a:buSzPts val="1800"/>
              <a:buChar char="•"/>
              <a:defRPr sz="1800">
                <a:uFillTx/>
              </a:defRPr>
            </a:lvl6pPr>
            <a:lvl7pPr marL="3200400" lvl="6" indent="-342900" algn="l">
              <a:spcBef>
                <a:spcPts val="360"/>
              </a:spcBef>
              <a:spcAft>
                <a:spcPts val="0"/>
              </a:spcAft>
              <a:buClr>
                <a:schemeClr val="dk1"/>
              </a:buClr>
              <a:buSzPts val="1800"/>
              <a:buChar char="•"/>
              <a:defRPr sz="1800">
                <a:uFillTx/>
              </a:defRPr>
            </a:lvl7pPr>
            <a:lvl8pPr marL="3657600" lvl="7" indent="-342900" algn="l">
              <a:spcBef>
                <a:spcPts val="360"/>
              </a:spcBef>
              <a:spcAft>
                <a:spcPts val="0"/>
              </a:spcAft>
              <a:buClr>
                <a:schemeClr val="dk1"/>
              </a:buClr>
              <a:buSzPts val="1800"/>
              <a:buChar char="•"/>
              <a:defRPr sz="1800">
                <a:uFillTx/>
              </a:defRPr>
            </a:lvl8pPr>
            <a:lvl9pPr marL="4114800" lvl="8" indent="-342900" algn="l">
              <a:spcBef>
                <a:spcPts val="360"/>
              </a:spcBef>
              <a:spcAft>
                <a:spcPts val="0"/>
              </a:spcAft>
              <a:buClr>
                <a:schemeClr val="dk1"/>
              </a:buClr>
              <a:buSzPts val="1800"/>
              <a:buChar char="•"/>
              <a:defRPr sz="1800">
                <a:uFillTx/>
              </a:defRPr>
            </a:lvl9pPr>
          </a:lstStyle>
          <a:p>
            <a:endParaRPr/>
          </a:p>
        </p:txBody>
      </p:sp>
      <p:sp>
        <p:nvSpPr>
          <p:cNvPr id="104" name="Google Shape;10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05" name="Google Shape;10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06" name="Google Shape;10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uFillTx/>
              </a:defRPr>
            </a:lvl1pPr>
            <a:lvl2pPr marL="0" lvl="1" indent="0" algn="r">
              <a:spcBef>
                <a:spcPts val="0"/>
              </a:spcBef>
              <a:buNone/>
              <a:defRPr>
                <a:solidFill>
                  <a:srgbClr val="888888"/>
                </a:solidFill>
                <a:uFillTx/>
              </a:defRPr>
            </a:lvl2pPr>
            <a:lvl3pPr marL="0" lvl="2" indent="0" algn="r">
              <a:spcBef>
                <a:spcPts val="0"/>
              </a:spcBef>
              <a:buNone/>
              <a:defRPr>
                <a:solidFill>
                  <a:srgbClr val="888888"/>
                </a:solidFill>
                <a:uFillTx/>
              </a:defRPr>
            </a:lvl3pPr>
            <a:lvl4pPr marL="0" lvl="3" indent="0" algn="r">
              <a:spcBef>
                <a:spcPts val="0"/>
              </a:spcBef>
              <a:buNone/>
              <a:defRPr>
                <a:solidFill>
                  <a:srgbClr val="888888"/>
                </a:solidFill>
                <a:uFillTx/>
              </a:defRPr>
            </a:lvl4pPr>
            <a:lvl5pPr marL="0" lvl="4" indent="0" algn="r">
              <a:spcBef>
                <a:spcPts val="0"/>
              </a:spcBef>
              <a:buNone/>
              <a:defRPr>
                <a:solidFill>
                  <a:srgbClr val="888888"/>
                </a:solidFill>
                <a:uFillTx/>
              </a:defRPr>
            </a:lvl5pPr>
            <a:lvl6pPr marL="0" lvl="5" indent="0" algn="r">
              <a:spcBef>
                <a:spcPts val="0"/>
              </a:spcBef>
              <a:buNone/>
              <a:defRPr>
                <a:solidFill>
                  <a:srgbClr val="888888"/>
                </a:solidFill>
                <a:uFillTx/>
              </a:defRPr>
            </a:lvl6pPr>
            <a:lvl7pPr marL="0" lvl="6" indent="0" algn="r">
              <a:spcBef>
                <a:spcPts val="0"/>
              </a:spcBef>
              <a:buNone/>
              <a:defRPr>
                <a:solidFill>
                  <a:srgbClr val="888888"/>
                </a:solidFill>
                <a:uFillTx/>
              </a:defRPr>
            </a:lvl7pPr>
            <a:lvl8pPr marL="0" lvl="7" indent="0" algn="r">
              <a:spcBef>
                <a:spcPts val="0"/>
              </a:spcBef>
              <a:buNone/>
              <a:defRPr>
                <a:solidFill>
                  <a:srgbClr val="888888"/>
                </a:solidFill>
                <a:uFillTx/>
              </a:defRPr>
            </a:lvl8pPr>
            <a:lvl9pPr marL="0" lvl="8" indent="0" algn="r">
              <a:spcBef>
                <a:spcPts val="0"/>
              </a:spcBef>
              <a:buNone/>
              <a:defRPr>
                <a:solidFill>
                  <a:srgbClr val="888888"/>
                </a:solidFill>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107"/>
        <p:cNvGrpSpPr/>
        <p:nvPr/>
      </p:nvGrpSpPr>
      <p:grpSpPr>
        <a:xfrm>
          <a:off x="0" y="0"/>
          <a:ext cx="0" cy="0"/>
          <a:chOff x="0" y="0"/>
          <a:chExt cx="0" cy="0"/>
        </a:xfrm>
      </p:grpSpPr>
      <p:sp>
        <p:nvSpPr>
          <p:cNvPr id="108" name="Google Shape;108;p37"/>
          <p:cNvSpPr txBox="1">
            <a:spLocks noGrp="1"/>
          </p:cNvSpPr>
          <p:nvPr>
            <p:ph type="title"/>
          </p:nvPr>
        </p:nvSpPr>
        <p:spPr>
          <a:xfrm>
            <a:off x="457200" y="609600"/>
            <a:ext cx="8229600" cy="8080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09" name="Google Shape;109;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110" name="Google Shape;110;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111" name="Google Shape;111;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112" name="Google Shape;112;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113" name="Google Shape;113;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14" name="Google Shape;114;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15" name="Google Shape;115;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uFillTx/>
              </a:defRPr>
            </a:lvl1pPr>
            <a:lvl2pPr marL="0" lvl="1" indent="0" algn="r">
              <a:spcBef>
                <a:spcPts val="0"/>
              </a:spcBef>
              <a:buNone/>
              <a:defRPr>
                <a:solidFill>
                  <a:srgbClr val="888888"/>
                </a:solidFill>
                <a:uFillTx/>
              </a:defRPr>
            </a:lvl2pPr>
            <a:lvl3pPr marL="0" lvl="2" indent="0" algn="r">
              <a:spcBef>
                <a:spcPts val="0"/>
              </a:spcBef>
              <a:buNone/>
              <a:defRPr>
                <a:solidFill>
                  <a:srgbClr val="888888"/>
                </a:solidFill>
                <a:uFillTx/>
              </a:defRPr>
            </a:lvl3pPr>
            <a:lvl4pPr marL="0" lvl="3" indent="0" algn="r">
              <a:spcBef>
                <a:spcPts val="0"/>
              </a:spcBef>
              <a:buNone/>
              <a:defRPr>
                <a:solidFill>
                  <a:srgbClr val="888888"/>
                </a:solidFill>
                <a:uFillTx/>
              </a:defRPr>
            </a:lvl4pPr>
            <a:lvl5pPr marL="0" lvl="4" indent="0" algn="r">
              <a:spcBef>
                <a:spcPts val="0"/>
              </a:spcBef>
              <a:buNone/>
              <a:defRPr>
                <a:solidFill>
                  <a:srgbClr val="888888"/>
                </a:solidFill>
                <a:uFillTx/>
              </a:defRPr>
            </a:lvl5pPr>
            <a:lvl6pPr marL="0" lvl="5" indent="0" algn="r">
              <a:spcBef>
                <a:spcPts val="0"/>
              </a:spcBef>
              <a:buNone/>
              <a:defRPr>
                <a:solidFill>
                  <a:srgbClr val="888888"/>
                </a:solidFill>
                <a:uFillTx/>
              </a:defRPr>
            </a:lvl6pPr>
            <a:lvl7pPr marL="0" lvl="6" indent="0" algn="r">
              <a:spcBef>
                <a:spcPts val="0"/>
              </a:spcBef>
              <a:buNone/>
              <a:defRPr>
                <a:solidFill>
                  <a:srgbClr val="888888"/>
                </a:solidFill>
                <a:uFillTx/>
              </a:defRPr>
            </a:lvl7pPr>
            <a:lvl8pPr marL="0" lvl="7" indent="0" algn="r">
              <a:spcBef>
                <a:spcPts val="0"/>
              </a:spcBef>
              <a:buNone/>
              <a:defRPr>
                <a:solidFill>
                  <a:srgbClr val="888888"/>
                </a:solidFill>
                <a:uFillTx/>
              </a:defRPr>
            </a:lvl8pPr>
            <a:lvl9pPr marL="0" lvl="8" indent="0" algn="r">
              <a:spcBef>
                <a:spcPts val="0"/>
              </a:spcBef>
              <a:buNone/>
              <a:defRPr>
                <a:solidFill>
                  <a:srgbClr val="888888"/>
                </a:solidFill>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116"/>
        <p:cNvGrpSpPr/>
        <p:nvPr/>
      </p:nvGrpSpPr>
      <p:grpSpPr>
        <a:xfrm>
          <a:off x="0" y="0"/>
          <a:ext cx="0" cy="0"/>
          <a:chOff x="0" y="0"/>
          <a:chExt cx="0" cy="0"/>
        </a:xfrm>
      </p:grpSpPr>
      <p:sp>
        <p:nvSpPr>
          <p:cNvPr id="117" name="Google Shape;117;p38"/>
          <p:cNvSpPr txBox="1">
            <a:spLocks noGrp="1"/>
          </p:cNvSpPr>
          <p:nvPr>
            <p:ph type="title"/>
          </p:nvPr>
        </p:nvSpPr>
        <p:spPr>
          <a:xfrm>
            <a:off x="457200" y="609600"/>
            <a:ext cx="8229600" cy="8080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18" name="Google Shape;11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19" name="Google Shape;11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20" name="Google Shape;12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uFillTx/>
              </a:defRPr>
            </a:lvl1pPr>
            <a:lvl2pPr marL="0" lvl="1" indent="0" algn="r">
              <a:spcBef>
                <a:spcPts val="0"/>
              </a:spcBef>
              <a:buNone/>
              <a:defRPr>
                <a:solidFill>
                  <a:srgbClr val="888888"/>
                </a:solidFill>
                <a:uFillTx/>
              </a:defRPr>
            </a:lvl2pPr>
            <a:lvl3pPr marL="0" lvl="2" indent="0" algn="r">
              <a:spcBef>
                <a:spcPts val="0"/>
              </a:spcBef>
              <a:buNone/>
              <a:defRPr>
                <a:solidFill>
                  <a:srgbClr val="888888"/>
                </a:solidFill>
                <a:uFillTx/>
              </a:defRPr>
            </a:lvl3pPr>
            <a:lvl4pPr marL="0" lvl="3" indent="0" algn="r">
              <a:spcBef>
                <a:spcPts val="0"/>
              </a:spcBef>
              <a:buNone/>
              <a:defRPr>
                <a:solidFill>
                  <a:srgbClr val="888888"/>
                </a:solidFill>
                <a:uFillTx/>
              </a:defRPr>
            </a:lvl4pPr>
            <a:lvl5pPr marL="0" lvl="4" indent="0" algn="r">
              <a:spcBef>
                <a:spcPts val="0"/>
              </a:spcBef>
              <a:buNone/>
              <a:defRPr>
                <a:solidFill>
                  <a:srgbClr val="888888"/>
                </a:solidFill>
                <a:uFillTx/>
              </a:defRPr>
            </a:lvl5pPr>
            <a:lvl6pPr marL="0" lvl="5" indent="0" algn="r">
              <a:spcBef>
                <a:spcPts val="0"/>
              </a:spcBef>
              <a:buNone/>
              <a:defRPr>
                <a:solidFill>
                  <a:srgbClr val="888888"/>
                </a:solidFill>
                <a:uFillTx/>
              </a:defRPr>
            </a:lvl6pPr>
            <a:lvl7pPr marL="0" lvl="6" indent="0" algn="r">
              <a:spcBef>
                <a:spcPts val="0"/>
              </a:spcBef>
              <a:buNone/>
              <a:defRPr>
                <a:solidFill>
                  <a:srgbClr val="888888"/>
                </a:solidFill>
                <a:uFillTx/>
              </a:defRPr>
            </a:lvl7pPr>
            <a:lvl8pPr marL="0" lvl="7" indent="0" algn="r">
              <a:spcBef>
                <a:spcPts val="0"/>
              </a:spcBef>
              <a:buNone/>
              <a:defRPr>
                <a:solidFill>
                  <a:srgbClr val="888888"/>
                </a:solidFill>
                <a:uFillTx/>
              </a:defRPr>
            </a:lvl8pPr>
            <a:lvl9pPr marL="0" lvl="8" indent="0" algn="r">
              <a:spcBef>
                <a:spcPts val="0"/>
              </a:spcBef>
              <a:buNone/>
              <a:defRPr>
                <a:solidFill>
                  <a:srgbClr val="888888"/>
                </a:solidFill>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1"/>
        <p:cNvGrpSpPr/>
        <p:nvPr/>
      </p:nvGrpSpPr>
      <p:grpSpPr>
        <a:xfrm>
          <a:off x="0" y="0"/>
          <a:ext cx="0" cy="0"/>
          <a:chOff x="0" y="0"/>
          <a:chExt cx="0" cy="0"/>
        </a:xfrm>
      </p:grpSpPr>
      <p:sp>
        <p:nvSpPr>
          <p:cNvPr id="122" name="Google Shape;12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23" name="Google Shape;12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24" name="Google Shape;12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uFillTx/>
              </a:defRPr>
            </a:lvl1pPr>
            <a:lvl2pPr marL="0" lvl="1" indent="0" algn="r">
              <a:spcBef>
                <a:spcPts val="0"/>
              </a:spcBef>
              <a:buNone/>
              <a:defRPr>
                <a:solidFill>
                  <a:srgbClr val="888888"/>
                </a:solidFill>
                <a:uFillTx/>
              </a:defRPr>
            </a:lvl2pPr>
            <a:lvl3pPr marL="0" lvl="2" indent="0" algn="r">
              <a:spcBef>
                <a:spcPts val="0"/>
              </a:spcBef>
              <a:buNone/>
              <a:defRPr>
                <a:solidFill>
                  <a:srgbClr val="888888"/>
                </a:solidFill>
                <a:uFillTx/>
              </a:defRPr>
            </a:lvl3pPr>
            <a:lvl4pPr marL="0" lvl="3" indent="0" algn="r">
              <a:spcBef>
                <a:spcPts val="0"/>
              </a:spcBef>
              <a:buNone/>
              <a:defRPr>
                <a:solidFill>
                  <a:srgbClr val="888888"/>
                </a:solidFill>
                <a:uFillTx/>
              </a:defRPr>
            </a:lvl4pPr>
            <a:lvl5pPr marL="0" lvl="4" indent="0" algn="r">
              <a:spcBef>
                <a:spcPts val="0"/>
              </a:spcBef>
              <a:buNone/>
              <a:defRPr>
                <a:solidFill>
                  <a:srgbClr val="888888"/>
                </a:solidFill>
                <a:uFillTx/>
              </a:defRPr>
            </a:lvl5pPr>
            <a:lvl6pPr marL="0" lvl="5" indent="0" algn="r">
              <a:spcBef>
                <a:spcPts val="0"/>
              </a:spcBef>
              <a:buNone/>
              <a:defRPr>
                <a:solidFill>
                  <a:srgbClr val="888888"/>
                </a:solidFill>
                <a:uFillTx/>
              </a:defRPr>
            </a:lvl6pPr>
            <a:lvl7pPr marL="0" lvl="6" indent="0" algn="r">
              <a:spcBef>
                <a:spcPts val="0"/>
              </a:spcBef>
              <a:buNone/>
              <a:defRPr>
                <a:solidFill>
                  <a:srgbClr val="888888"/>
                </a:solidFill>
                <a:uFillTx/>
              </a:defRPr>
            </a:lvl7pPr>
            <a:lvl8pPr marL="0" lvl="7" indent="0" algn="r">
              <a:spcBef>
                <a:spcPts val="0"/>
              </a:spcBef>
              <a:buNone/>
              <a:defRPr>
                <a:solidFill>
                  <a:srgbClr val="888888"/>
                </a:solidFill>
                <a:uFillTx/>
              </a:defRPr>
            </a:lvl8pPr>
            <a:lvl9pPr marL="0" lvl="8" indent="0" algn="r">
              <a:spcBef>
                <a:spcPts val="0"/>
              </a:spcBef>
              <a:buNone/>
              <a:defRPr>
                <a:solidFill>
                  <a:srgbClr val="888888"/>
                </a:solidFill>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125"/>
        <p:cNvGrpSpPr/>
        <p:nvPr/>
      </p:nvGrpSpPr>
      <p:grpSpPr>
        <a:xfrm>
          <a:off x="0" y="0"/>
          <a:ext cx="0" cy="0"/>
          <a:chOff x="0" y="0"/>
          <a:chExt cx="0" cy="0"/>
        </a:xfrm>
      </p:grpSpPr>
      <p:sp>
        <p:nvSpPr>
          <p:cNvPr id="126" name="Google Shape;126;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27" name="Google Shape;127;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uFillTx/>
              </a:defRPr>
            </a:lvl1pPr>
            <a:lvl2pPr marL="914400" lvl="1" indent="-406400" algn="l">
              <a:spcBef>
                <a:spcPts val="560"/>
              </a:spcBef>
              <a:spcAft>
                <a:spcPts val="0"/>
              </a:spcAft>
              <a:buClr>
                <a:schemeClr val="dk1"/>
              </a:buClr>
              <a:buSzPts val="2800"/>
              <a:buChar char="–"/>
              <a:defRPr sz="2800">
                <a:uFillTx/>
              </a:defRPr>
            </a:lvl2pPr>
            <a:lvl3pPr marL="1371600" lvl="2" indent="-381000" algn="l">
              <a:spcBef>
                <a:spcPts val="480"/>
              </a:spcBef>
              <a:spcAft>
                <a:spcPts val="0"/>
              </a:spcAft>
              <a:buClr>
                <a:schemeClr val="dk1"/>
              </a:buClr>
              <a:buSzPts val="2400"/>
              <a:buChar char="•"/>
              <a:defRPr sz="2400">
                <a:uFillTx/>
              </a:defRPr>
            </a:lvl3pPr>
            <a:lvl4pPr marL="1828800" lvl="3" indent="-355600" algn="l">
              <a:spcBef>
                <a:spcPts val="400"/>
              </a:spcBef>
              <a:spcAft>
                <a:spcPts val="0"/>
              </a:spcAft>
              <a:buClr>
                <a:schemeClr val="dk1"/>
              </a:buClr>
              <a:buSzPts val="2000"/>
              <a:buChar char="–"/>
              <a:defRPr sz="2000">
                <a:uFillTx/>
              </a:defRPr>
            </a:lvl4pPr>
            <a:lvl5pPr marL="2286000" lvl="4" indent="-355600" algn="l">
              <a:spcBef>
                <a:spcPts val="400"/>
              </a:spcBef>
              <a:spcAft>
                <a:spcPts val="0"/>
              </a:spcAft>
              <a:buClr>
                <a:schemeClr val="dk1"/>
              </a:buClr>
              <a:buSzPts val="2000"/>
              <a:buChar char="»"/>
              <a:defRPr sz="2000">
                <a:uFillTx/>
              </a:defRPr>
            </a:lvl5pPr>
            <a:lvl6pPr marL="2743200" lvl="5" indent="-355600" algn="l">
              <a:spcBef>
                <a:spcPts val="400"/>
              </a:spcBef>
              <a:spcAft>
                <a:spcPts val="0"/>
              </a:spcAft>
              <a:buClr>
                <a:schemeClr val="dk1"/>
              </a:buClr>
              <a:buSzPts val="2000"/>
              <a:buChar char="•"/>
              <a:defRPr sz="2000">
                <a:uFillTx/>
              </a:defRPr>
            </a:lvl6pPr>
            <a:lvl7pPr marL="3200400" lvl="6" indent="-355600" algn="l">
              <a:spcBef>
                <a:spcPts val="400"/>
              </a:spcBef>
              <a:spcAft>
                <a:spcPts val="0"/>
              </a:spcAft>
              <a:buClr>
                <a:schemeClr val="dk1"/>
              </a:buClr>
              <a:buSzPts val="2000"/>
              <a:buChar char="•"/>
              <a:defRPr sz="2000">
                <a:uFillTx/>
              </a:defRPr>
            </a:lvl7pPr>
            <a:lvl8pPr marL="3657600" lvl="7" indent="-355600" algn="l">
              <a:spcBef>
                <a:spcPts val="400"/>
              </a:spcBef>
              <a:spcAft>
                <a:spcPts val="0"/>
              </a:spcAft>
              <a:buClr>
                <a:schemeClr val="dk1"/>
              </a:buClr>
              <a:buSzPts val="2000"/>
              <a:buChar char="•"/>
              <a:defRPr sz="2000">
                <a:uFillTx/>
              </a:defRPr>
            </a:lvl8pPr>
            <a:lvl9pPr marL="4114800" lvl="8" indent="-355600" algn="l">
              <a:spcBef>
                <a:spcPts val="400"/>
              </a:spcBef>
              <a:spcAft>
                <a:spcPts val="0"/>
              </a:spcAft>
              <a:buClr>
                <a:schemeClr val="dk1"/>
              </a:buClr>
              <a:buSzPts val="2000"/>
              <a:buChar char="•"/>
              <a:defRPr sz="2000">
                <a:uFillTx/>
              </a:defRPr>
            </a:lvl9pPr>
          </a:lstStyle>
          <a:p>
            <a:endParaRPr/>
          </a:p>
        </p:txBody>
      </p:sp>
      <p:sp>
        <p:nvSpPr>
          <p:cNvPr id="128" name="Google Shape;128;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uFillTx/>
              </a:defRPr>
            </a:lvl1pPr>
            <a:lvl2pPr marL="914400" lvl="1" indent="-228600" algn="l">
              <a:spcBef>
                <a:spcPts val="240"/>
              </a:spcBef>
              <a:spcAft>
                <a:spcPts val="0"/>
              </a:spcAft>
              <a:buClr>
                <a:schemeClr val="dk1"/>
              </a:buClr>
              <a:buSzPts val="1200"/>
              <a:buNone/>
              <a:defRPr sz="1200">
                <a:uFillTx/>
              </a:defRPr>
            </a:lvl2pPr>
            <a:lvl3pPr marL="1371600" lvl="2" indent="-228600" algn="l">
              <a:spcBef>
                <a:spcPts val="200"/>
              </a:spcBef>
              <a:spcAft>
                <a:spcPts val="0"/>
              </a:spcAft>
              <a:buClr>
                <a:schemeClr val="dk1"/>
              </a:buClr>
              <a:buSzPts val="1000"/>
              <a:buNone/>
              <a:defRPr sz="1000">
                <a:uFillTx/>
              </a:defRPr>
            </a:lvl3pPr>
            <a:lvl4pPr marL="1828800" lvl="3" indent="-228600" algn="l">
              <a:spcBef>
                <a:spcPts val="180"/>
              </a:spcBef>
              <a:spcAft>
                <a:spcPts val="0"/>
              </a:spcAft>
              <a:buClr>
                <a:schemeClr val="dk1"/>
              </a:buClr>
              <a:buSzPts val="900"/>
              <a:buNone/>
              <a:defRPr sz="900">
                <a:uFillTx/>
              </a:defRPr>
            </a:lvl4pPr>
            <a:lvl5pPr marL="2286000" lvl="4" indent="-228600" algn="l">
              <a:spcBef>
                <a:spcPts val="180"/>
              </a:spcBef>
              <a:spcAft>
                <a:spcPts val="0"/>
              </a:spcAft>
              <a:buClr>
                <a:schemeClr val="dk1"/>
              </a:buClr>
              <a:buSzPts val="900"/>
              <a:buNone/>
              <a:defRPr sz="900">
                <a:uFillTx/>
              </a:defRPr>
            </a:lvl5pPr>
            <a:lvl6pPr marL="2743200" lvl="5" indent="-228600" algn="l">
              <a:spcBef>
                <a:spcPts val="180"/>
              </a:spcBef>
              <a:spcAft>
                <a:spcPts val="0"/>
              </a:spcAft>
              <a:buClr>
                <a:schemeClr val="dk1"/>
              </a:buClr>
              <a:buSzPts val="900"/>
              <a:buNone/>
              <a:defRPr sz="900">
                <a:uFillTx/>
              </a:defRPr>
            </a:lvl6pPr>
            <a:lvl7pPr marL="3200400" lvl="6" indent="-228600" algn="l">
              <a:spcBef>
                <a:spcPts val="180"/>
              </a:spcBef>
              <a:spcAft>
                <a:spcPts val="0"/>
              </a:spcAft>
              <a:buClr>
                <a:schemeClr val="dk1"/>
              </a:buClr>
              <a:buSzPts val="900"/>
              <a:buNone/>
              <a:defRPr sz="900">
                <a:uFillTx/>
              </a:defRPr>
            </a:lvl7pPr>
            <a:lvl8pPr marL="3657600" lvl="7" indent="-228600" algn="l">
              <a:spcBef>
                <a:spcPts val="180"/>
              </a:spcBef>
              <a:spcAft>
                <a:spcPts val="0"/>
              </a:spcAft>
              <a:buClr>
                <a:schemeClr val="dk1"/>
              </a:buClr>
              <a:buSzPts val="900"/>
              <a:buNone/>
              <a:defRPr sz="900">
                <a:uFillTx/>
              </a:defRPr>
            </a:lvl8pPr>
            <a:lvl9pPr marL="4114800" lvl="8" indent="-228600" algn="l">
              <a:spcBef>
                <a:spcPts val="180"/>
              </a:spcBef>
              <a:spcAft>
                <a:spcPts val="0"/>
              </a:spcAft>
              <a:buClr>
                <a:schemeClr val="dk1"/>
              </a:buClr>
              <a:buSzPts val="900"/>
              <a:buNone/>
              <a:defRPr sz="900">
                <a:uFillTx/>
              </a:defRPr>
            </a:lvl9pPr>
          </a:lstStyle>
          <a:p>
            <a:endParaRPr/>
          </a:p>
        </p:txBody>
      </p:sp>
      <p:sp>
        <p:nvSpPr>
          <p:cNvPr id="129" name="Google Shape;129;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30" name="Google Shape;130;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31" name="Google Shape;13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uFillTx/>
              </a:defRPr>
            </a:lvl1pPr>
            <a:lvl2pPr marL="0" lvl="1" indent="0" algn="r">
              <a:spcBef>
                <a:spcPts val="0"/>
              </a:spcBef>
              <a:buNone/>
              <a:defRPr>
                <a:solidFill>
                  <a:srgbClr val="888888"/>
                </a:solidFill>
                <a:uFillTx/>
              </a:defRPr>
            </a:lvl2pPr>
            <a:lvl3pPr marL="0" lvl="2" indent="0" algn="r">
              <a:spcBef>
                <a:spcPts val="0"/>
              </a:spcBef>
              <a:buNone/>
              <a:defRPr>
                <a:solidFill>
                  <a:srgbClr val="888888"/>
                </a:solidFill>
                <a:uFillTx/>
              </a:defRPr>
            </a:lvl3pPr>
            <a:lvl4pPr marL="0" lvl="3" indent="0" algn="r">
              <a:spcBef>
                <a:spcPts val="0"/>
              </a:spcBef>
              <a:buNone/>
              <a:defRPr>
                <a:solidFill>
                  <a:srgbClr val="888888"/>
                </a:solidFill>
                <a:uFillTx/>
              </a:defRPr>
            </a:lvl4pPr>
            <a:lvl5pPr marL="0" lvl="4" indent="0" algn="r">
              <a:spcBef>
                <a:spcPts val="0"/>
              </a:spcBef>
              <a:buNone/>
              <a:defRPr>
                <a:solidFill>
                  <a:srgbClr val="888888"/>
                </a:solidFill>
                <a:uFillTx/>
              </a:defRPr>
            </a:lvl5pPr>
            <a:lvl6pPr marL="0" lvl="5" indent="0" algn="r">
              <a:spcBef>
                <a:spcPts val="0"/>
              </a:spcBef>
              <a:buNone/>
              <a:defRPr>
                <a:solidFill>
                  <a:srgbClr val="888888"/>
                </a:solidFill>
                <a:uFillTx/>
              </a:defRPr>
            </a:lvl6pPr>
            <a:lvl7pPr marL="0" lvl="6" indent="0" algn="r">
              <a:spcBef>
                <a:spcPts val="0"/>
              </a:spcBef>
              <a:buNone/>
              <a:defRPr>
                <a:solidFill>
                  <a:srgbClr val="888888"/>
                </a:solidFill>
                <a:uFillTx/>
              </a:defRPr>
            </a:lvl7pPr>
            <a:lvl8pPr marL="0" lvl="7" indent="0" algn="r">
              <a:spcBef>
                <a:spcPts val="0"/>
              </a:spcBef>
              <a:buNone/>
              <a:defRPr>
                <a:solidFill>
                  <a:srgbClr val="888888"/>
                </a:solidFill>
                <a:uFillTx/>
              </a:defRPr>
            </a:lvl8pPr>
            <a:lvl9pPr marL="0" lvl="8" indent="0" algn="r">
              <a:spcBef>
                <a:spcPts val="0"/>
              </a:spcBef>
              <a:buNone/>
              <a:defRPr>
                <a:solidFill>
                  <a:srgbClr val="888888"/>
                </a:solidFill>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132"/>
        <p:cNvGrpSpPr/>
        <p:nvPr/>
      </p:nvGrpSpPr>
      <p:grpSpPr>
        <a:xfrm>
          <a:off x="0" y="0"/>
          <a:ext cx="0" cy="0"/>
          <a:chOff x="0" y="0"/>
          <a:chExt cx="0" cy="0"/>
        </a:xfrm>
      </p:grpSpPr>
      <p:sp>
        <p:nvSpPr>
          <p:cNvPr id="133" name="Google Shape;133;p4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34" name="Google Shape;134;p4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uFillTx/>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uFillTx/>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uFillTx/>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9pPr>
          </a:lstStyle>
          <a:p>
            <a:endParaRPr/>
          </a:p>
        </p:txBody>
      </p:sp>
      <p:sp>
        <p:nvSpPr>
          <p:cNvPr id="135" name="Google Shape;135;p4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uFillTx/>
              </a:defRPr>
            </a:lvl1pPr>
            <a:lvl2pPr marL="914400" lvl="1" indent="-228600" algn="l">
              <a:spcBef>
                <a:spcPts val="240"/>
              </a:spcBef>
              <a:spcAft>
                <a:spcPts val="0"/>
              </a:spcAft>
              <a:buClr>
                <a:schemeClr val="dk1"/>
              </a:buClr>
              <a:buSzPts val="1200"/>
              <a:buNone/>
              <a:defRPr sz="1200">
                <a:uFillTx/>
              </a:defRPr>
            </a:lvl2pPr>
            <a:lvl3pPr marL="1371600" lvl="2" indent="-228600" algn="l">
              <a:spcBef>
                <a:spcPts val="200"/>
              </a:spcBef>
              <a:spcAft>
                <a:spcPts val="0"/>
              </a:spcAft>
              <a:buClr>
                <a:schemeClr val="dk1"/>
              </a:buClr>
              <a:buSzPts val="1000"/>
              <a:buNone/>
              <a:defRPr sz="1000">
                <a:uFillTx/>
              </a:defRPr>
            </a:lvl3pPr>
            <a:lvl4pPr marL="1828800" lvl="3" indent="-228600" algn="l">
              <a:spcBef>
                <a:spcPts val="180"/>
              </a:spcBef>
              <a:spcAft>
                <a:spcPts val="0"/>
              </a:spcAft>
              <a:buClr>
                <a:schemeClr val="dk1"/>
              </a:buClr>
              <a:buSzPts val="900"/>
              <a:buNone/>
              <a:defRPr sz="900">
                <a:uFillTx/>
              </a:defRPr>
            </a:lvl4pPr>
            <a:lvl5pPr marL="2286000" lvl="4" indent="-228600" algn="l">
              <a:spcBef>
                <a:spcPts val="180"/>
              </a:spcBef>
              <a:spcAft>
                <a:spcPts val="0"/>
              </a:spcAft>
              <a:buClr>
                <a:schemeClr val="dk1"/>
              </a:buClr>
              <a:buSzPts val="900"/>
              <a:buNone/>
              <a:defRPr sz="900">
                <a:uFillTx/>
              </a:defRPr>
            </a:lvl5pPr>
            <a:lvl6pPr marL="2743200" lvl="5" indent="-228600" algn="l">
              <a:spcBef>
                <a:spcPts val="180"/>
              </a:spcBef>
              <a:spcAft>
                <a:spcPts val="0"/>
              </a:spcAft>
              <a:buClr>
                <a:schemeClr val="dk1"/>
              </a:buClr>
              <a:buSzPts val="900"/>
              <a:buNone/>
              <a:defRPr sz="900">
                <a:uFillTx/>
              </a:defRPr>
            </a:lvl6pPr>
            <a:lvl7pPr marL="3200400" lvl="6" indent="-228600" algn="l">
              <a:spcBef>
                <a:spcPts val="180"/>
              </a:spcBef>
              <a:spcAft>
                <a:spcPts val="0"/>
              </a:spcAft>
              <a:buClr>
                <a:schemeClr val="dk1"/>
              </a:buClr>
              <a:buSzPts val="900"/>
              <a:buNone/>
              <a:defRPr sz="900">
                <a:uFillTx/>
              </a:defRPr>
            </a:lvl7pPr>
            <a:lvl8pPr marL="3657600" lvl="7" indent="-228600" algn="l">
              <a:spcBef>
                <a:spcPts val="180"/>
              </a:spcBef>
              <a:spcAft>
                <a:spcPts val="0"/>
              </a:spcAft>
              <a:buClr>
                <a:schemeClr val="dk1"/>
              </a:buClr>
              <a:buSzPts val="900"/>
              <a:buNone/>
              <a:defRPr sz="900">
                <a:uFillTx/>
              </a:defRPr>
            </a:lvl8pPr>
            <a:lvl9pPr marL="4114800" lvl="8" indent="-228600" algn="l">
              <a:spcBef>
                <a:spcPts val="180"/>
              </a:spcBef>
              <a:spcAft>
                <a:spcPts val="0"/>
              </a:spcAft>
              <a:buClr>
                <a:schemeClr val="dk1"/>
              </a:buClr>
              <a:buSzPts val="900"/>
              <a:buNone/>
              <a:defRPr sz="900">
                <a:uFillTx/>
              </a:defRPr>
            </a:lvl9pPr>
          </a:lstStyle>
          <a:p>
            <a:endParaRPr/>
          </a:p>
        </p:txBody>
      </p:sp>
      <p:sp>
        <p:nvSpPr>
          <p:cNvPr id="136" name="Google Shape;136;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37" name="Google Shape;137;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38" name="Google Shape;138;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uFillTx/>
              </a:defRPr>
            </a:lvl1pPr>
            <a:lvl2pPr marL="0" lvl="1" indent="0" algn="r">
              <a:spcBef>
                <a:spcPts val="0"/>
              </a:spcBef>
              <a:buNone/>
              <a:defRPr>
                <a:solidFill>
                  <a:srgbClr val="888888"/>
                </a:solidFill>
                <a:uFillTx/>
              </a:defRPr>
            </a:lvl2pPr>
            <a:lvl3pPr marL="0" lvl="2" indent="0" algn="r">
              <a:spcBef>
                <a:spcPts val="0"/>
              </a:spcBef>
              <a:buNone/>
              <a:defRPr>
                <a:solidFill>
                  <a:srgbClr val="888888"/>
                </a:solidFill>
                <a:uFillTx/>
              </a:defRPr>
            </a:lvl3pPr>
            <a:lvl4pPr marL="0" lvl="3" indent="0" algn="r">
              <a:spcBef>
                <a:spcPts val="0"/>
              </a:spcBef>
              <a:buNone/>
              <a:defRPr>
                <a:solidFill>
                  <a:srgbClr val="888888"/>
                </a:solidFill>
                <a:uFillTx/>
              </a:defRPr>
            </a:lvl4pPr>
            <a:lvl5pPr marL="0" lvl="4" indent="0" algn="r">
              <a:spcBef>
                <a:spcPts val="0"/>
              </a:spcBef>
              <a:buNone/>
              <a:defRPr>
                <a:solidFill>
                  <a:srgbClr val="888888"/>
                </a:solidFill>
                <a:uFillTx/>
              </a:defRPr>
            </a:lvl5pPr>
            <a:lvl6pPr marL="0" lvl="5" indent="0" algn="r">
              <a:spcBef>
                <a:spcPts val="0"/>
              </a:spcBef>
              <a:buNone/>
              <a:defRPr>
                <a:solidFill>
                  <a:srgbClr val="888888"/>
                </a:solidFill>
                <a:uFillTx/>
              </a:defRPr>
            </a:lvl6pPr>
            <a:lvl7pPr marL="0" lvl="6" indent="0" algn="r">
              <a:spcBef>
                <a:spcPts val="0"/>
              </a:spcBef>
              <a:buNone/>
              <a:defRPr>
                <a:solidFill>
                  <a:srgbClr val="888888"/>
                </a:solidFill>
                <a:uFillTx/>
              </a:defRPr>
            </a:lvl7pPr>
            <a:lvl8pPr marL="0" lvl="7" indent="0" algn="r">
              <a:spcBef>
                <a:spcPts val="0"/>
              </a:spcBef>
              <a:buNone/>
              <a:defRPr>
                <a:solidFill>
                  <a:srgbClr val="888888"/>
                </a:solidFill>
                <a:uFillTx/>
              </a:defRPr>
            </a:lvl8pPr>
            <a:lvl9pPr marL="0" lvl="8" indent="0" algn="r">
              <a:spcBef>
                <a:spcPts val="0"/>
              </a:spcBef>
              <a:buNone/>
              <a:defRPr>
                <a:solidFill>
                  <a:srgbClr val="888888"/>
                </a:solidFill>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139"/>
        <p:cNvGrpSpPr/>
        <p:nvPr/>
      </p:nvGrpSpPr>
      <p:grpSpPr>
        <a:xfrm>
          <a:off x="0" y="0"/>
          <a:ext cx="0" cy="0"/>
          <a:chOff x="0" y="0"/>
          <a:chExt cx="0" cy="0"/>
        </a:xfrm>
      </p:grpSpPr>
      <p:sp>
        <p:nvSpPr>
          <p:cNvPr id="140" name="Google Shape;140;p42"/>
          <p:cNvSpPr txBox="1">
            <a:spLocks noGrp="1"/>
          </p:cNvSpPr>
          <p:nvPr>
            <p:ph type="title"/>
          </p:nvPr>
        </p:nvSpPr>
        <p:spPr>
          <a:xfrm>
            <a:off x="457200" y="609600"/>
            <a:ext cx="8229600" cy="8080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41" name="Google Shape;141;p4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42" name="Google Shape;14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43" name="Google Shape;14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44" name="Google Shape;14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uFillTx/>
              </a:defRPr>
            </a:lvl1pPr>
            <a:lvl2pPr marL="0" lvl="1" indent="0" algn="r">
              <a:spcBef>
                <a:spcPts val="0"/>
              </a:spcBef>
              <a:buNone/>
              <a:defRPr>
                <a:solidFill>
                  <a:srgbClr val="888888"/>
                </a:solidFill>
                <a:uFillTx/>
              </a:defRPr>
            </a:lvl2pPr>
            <a:lvl3pPr marL="0" lvl="2" indent="0" algn="r">
              <a:spcBef>
                <a:spcPts val="0"/>
              </a:spcBef>
              <a:buNone/>
              <a:defRPr>
                <a:solidFill>
                  <a:srgbClr val="888888"/>
                </a:solidFill>
                <a:uFillTx/>
              </a:defRPr>
            </a:lvl3pPr>
            <a:lvl4pPr marL="0" lvl="3" indent="0" algn="r">
              <a:spcBef>
                <a:spcPts val="0"/>
              </a:spcBef>
              <a:buNone/>
              <a:defRPr>
                <a:solidFill>
                  <a:srgbClr val="888888"/>
                </a:solidFill>
                <a:uFillTx/>
              </a:defRPr>
            </a:lvl4pPr>
            <a:lvl5pPr marL="0" lvl="4" indent="0" algn="r">
              <a:spcBef>
                <a:spcPts val="0"/>
              </a:spcBef>
              <a:buNone/>
              <a:defRPr>
                <a:solidFill>
                  <a:srgbClr val="888888"/>
                </a:solidFill>
                <a:uFillTx/>
              </a:defRPr>
            </a:lvl5pPr>
            <a:lvl6pPr marL="0" lvl="5" indent="0" algn="r">
              <a:spcBef>
                <a:spcPts val="0"/>
              </a:spcBef>
              <a:buNone/>
              <a:defRPr>
                <a:solidFill>
                  <a:srgbClr val="888888"/>
                </a:solidFill>
                <a:uFillTx/>
              </a:defRPr>
            </a:lvl6pPr>
            <a:lvl7pPr marL="0" lvl="6" indent="0" algn="r">
              <a:spcBef>
                <a:spcPts val="0"/>
              </a:spcBef>
              <a:buNone/>
              <a:defRPr>
                <a:solidFill>
                  <a:srgbClr val="888888"/>
                </a:solidFill>
                <a:uFillTx/>
              </a:defRPr>
            </a:lvl7pPr>
            <a:lvl8pPr marL="0" lvl="7" indent="0" algn="r">
              <a:spcBef>
                <a:spcPts val="0"/>
              </a:spcBef>
              <a:buNone/>
              <a:defRPr>
                <a:solidFill>
                  <a:srgbClr val="888888"/>
                </a:solidFill>
                <a:uFillTx/>
              </a:defRPr>
            </a:lvl8pPr>
            <a:lvl9pPr marL="0" lvl="8" indent="0" algn="r">
              <a:spcBef>
                <a:spcPts val="0"/>
              </a:spcBef>
              <a:buNone/>
              <a:defRPr>
                <a:solidFill>
                  <a:srgbClr val="888888"/>
                </a:solidFill>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noAutofit/>
          </a:bodyPr>
          <a:lstStyle>
            <a:lvl1pPr lvl="0" algn="ctr">
              <a:lnSpc>
                <a:spcPct val="100000"/>
              </a:lnSpc>
              <a:spcBef>
                <a:spcPts val="0"/>
              </a:spcBef>
              <a:spcAft>
                <a:spcPts val="0"/>
              </a:spcAft>
              <a:buClr>
                <a:schemeClr val="dk1"/>
              </a:buClr>
              <a:buSzPts val="18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23" name="Google Shape;23;p12"/>
          <p:cNvSpPr txBox="1">
            <a:spLocks noGrp="1"/>
          </p:cNvSpPr>
          <p:nvPr>
            <p:ph type="dt" idx="10"/>
          </p:nvPr>
        </p:nvSpPr>
        <p:spPr>
          <a:xfrm>
            <a:off x="457200" y="6356350"/>
            <a:ext cx="21336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24" name="Google Shape;24;p12"/>
          <p:cNvSpPr txBox="1">
            <a:spLocks noGrp="1"/>
          </p:cNvSpPr>
          <p:nvPr>
            <p:ph type="ftr" idx="11"/>
          </p:nvPr>
        </p:nvSpPr>
        <p:spPr>
          <a:xfrm>
            <a:off x="3124200" y="6356350"/>
            <a:ext cx="28956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25" name="Google Shape;25;p12"/>
          <p:cNvSpPr txBox="1">
            <a:spLocks noGrp="1"/>
          </p:cNvSpPr>
          <p:nvPr>
            <p:ph type="sldNum" idx="12"/>
          </p:nvPr>
        </p:nvSpPr>
        <p:spPr>
          <a:xfrm>
            <a:off x="6553200" y="6356350"/>
            <a:ext cx="21336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145"/>
        <p:cNvGrpSpPr/>
        <p:nvPr/>
      </p:nvGrpSpPr>
      <p:grpSpPr>
        <a:xfrm>
          <a:off x="0" y="0"/>
          <a:ext cx="0" cy="0"/>
          <a:chOff x="0" y="0"/>
          <a:chExt cx="0" cy="0"/>
        </a:xfrm>
      </p:grpSpPr>
      <p:sp>
        <p:nvSpPr>
          <p:cNvPr id="146" name="Google Shape;146;p4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47" name="Google Shape;147;p4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48" name="Google Shape;14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49" name="Google Shape;14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50" name="Google Shape;15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uFillTx/>
              </a:defRPr>
            </a:lvl1pPr>
            <a:lvl2pPr marL="0" lvl="1" indent="0" algn="r">
              <a:spcBef>
                <a:spcPts val="0"/>
              </a:spcBef>
              <a:buNone/>
              <a:defRPr>
                <a:solidFill>
                  <a:srgbClr val="888888"/>
                </a:solidFill>
                <a:uFillTx/>
              </a:defRPr>
            </a:lvl2pPr>
            <a:lvl3pPr marL="0" lvl="2" indent="0" algn="r">
              <a:spcBef>
                <a:spcPts val="0"/>
              </a:spcBef>
              <a:buNone/>
              <a:defRPr>
                <a:solidFill>
                  <a:srgbClr val="888888"/>
                </a:solidFill>
                <a:uFillTx/>
              </a:defRPr>
            </a:lvl3pPr>
            <a:lvl4pPr marL="0" lvl="3" indent="0" algn="r">
              <a:spcBef>
                <a:spcPts val="0"/>
              </a:spcBef>
              <a:buNone/>
              <a:defRPr>
                <a:solidFill>
                  <a:srgbClr val="888888"/>
                </a:solidFill>
                <a:uFillTx/>
              </a:defRPr>
            </a:lvl4pPr>
            <a:lvl5pPr marL="0" lvl="4" indent="0" algn="r">
              <a:spcBef>
                <a:spcPts val="0"/>
              </a:spcBef>
              <a:buNone/>
              <a:defRPr>
                <a:solidFill>
                  <a:srgbClr val="888888"/>
                </a:solidFill>
                <a:uFillTx/>
              </a:defRPr>
            </a:lvl5pPr>
            <a:lvl6pPr marL="0" lvl="5" indent="0" algn="r">
              <a:spcBef>
                <a:spcPts val="0"/>
              </a:spcBef>
              <a:buNone/>
              <a:defRPr>
                <a:solidFill>
                  <a:srgbClr val="888888"/>
                </a:solidFill>
                <a:uFillTx/>
              </a:defRPr>
            </a:lvl6pPr>
            <a:lvl7pPr marL="0" lvl="6" indent="0" algn="r">
              <a:spcBef>
                <a:spcPts val="0"/>
              </a:spcBef>
              <a:buNone/>
              <a:defRPr>
                <a:solidFill>
                  <a:srgbClr val="888888"/>
                </a:solidFill>
                <a:uFillTx/>
              </a:defRPr>
            </a:lvl7pPr>
            <a:lvl8pPr marL="0" lvl="7" indent="0" algn="r">
              <a:spcBef>
                <a:spcPts val="0"/>
              </a:spcBef>
              <a:buNone/>
              <a:defRPr>
                <a:solidFill>
                  <a:srgbClr val="888888"/>
                </a:solidFill>
                <a:uFillTx/>
              </a:defRPr>
            </a:lvl8pPr>
            <a:lvl9pPr marL="0" lvl="8" indent="0" algn="r">
              <a:spcBef>
                <a:spcPts val="0"/>
              </a:spcBef>
              <a:buNone/>
              <a:defRPr>
                <a:solidFill>
                  <a:srgbClr val="888888"/>
                </a:solidFill>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xfrm>
            <a:off x="609600" y="82078"/>
            <a:ext cx="7437120" cy="651454"/>
          </a:xfrm>
          <a:prstGeom prst="rect">
            <a:avLst/>
          </a:prstGeom>
          <a:noFill/>
          <a:ln>
            <a:noFill/>
          </a:ln>
        </p:spPr>
        <p:txBody>
          <a:bodyPr spcFirstLastPara="1" wrap="square" lIns="91375" tIns="45675" rIns="91375" bIns="45675" anchor="b" anchorCtr="0">
            <a:noAutofit/>
          </a:bodyPr>
          <a:lstStyle>
            <a:lvl1pPr lvl="0" algn="l">
              <a:spcBef>
                <a:spcPts val="0"/>
              </a:spcBef>
              <a:spcAft>
                <a:spcPts val="0"/>
              </a:spcAft>
              <a:buClr>
                <a:schemeClr val="dk2"/>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70" name="Google Shape;170;p16"/>
          <p:cNvSpPr txBox="1">
            <a:spLocks noGrp="1"/>
          </p:cNvSpPr>
          <p:nvPr>
            <p:ph type="body" idx="1"/>
          </p:nvPr>
        </p:nvSpPr>
        <p:spPr>
          <a:xfrm>
            <a:off x="612652" y="1155561"/>
            <a:ext cx="8285226" cy="4970920"/>
          </a:xfrm>
          <a:prstGeom prst="rect">
            <a:avLst/>
          </a:prstGeom>
          <a:noFill/>
          <a:ln>
            <a:noFill/>
          </a:ln>
        </p:spPr>
        <p:txBody>
          <a:bodyPr spcFirstLastPara="1" wrap="square" lIns="91375" tIns="45675" rIns="91375" bIns="45675" anchor="t" anchorCtr="0">
            <a:normAutofit/>
          </a:bodyPr>
          <a:lstStyle>
            <a:lvl1pPr marL="457200" lvl="0" indent="-297180" algn="l">
              <a:lnSpc>
                <a:spcPct val="100000"/>
              </a:lnSpc>
              <a:spcBef>
                <a:spcPts val="700"/>
              </a:spcBef>
              <a:spcAft>
                <a:spcPts val="0"/>
              </a:spcAft>
              <a:buClr>
                <a:schemeClr val="dk1"/>
              </a:buClr>
              <a:buSzPts val="1080"/>
              <a:buChar char="❖"/>
              <a:defRPr>
                <a:uFillTx/>
              </a:defRPr>
            </a:lvl1pPr>
            <a:lvl2pPr marL="914400" lvl="1" indent="-308610" algn="l">
              <a:lnSpc>
                <a:spcPct val="100000"/>
              </a:lnSpc>
              <a:spcBef>
                <a:spcPts val="550"/>
              </a:spcBef>
              <a:spcAft>
                <a:spcPts val="0"/>
              </a:spcAft>
              <a:buClr>
                <a:schemeClr val="dk1"/>
              </a:buClr>
              <a:buSzPts val="1260"/>
              <a:buChar char="⮚"/>
              <a:defRPr>
                <a:uFillTx/>
              </a:defRPr>
            </a:lvl2pPr>
            <a:lvl3pPr marL="1371600" lvl="2" indent="-314325" algn="l">
              <a:lnSpc>
                <a:spcPct val="100000"/>
              </a:lnSpc>
              <a:spcBef>
                <a:spcPts val="500"/>
              </a:spcBef>
              <a:spcAft>
                <a:spcPts val="0"/>
              </a:spcAft>
              <a:buClr>
                <a:schemeClr val="dk1"/>
              </a:buClr>
              <a:buSzPts val="1350"/>
              <a:buChar char="✔"/>
              <a:defRPr>
                <a:uFillTx/>
              </a:defRPr>
            </a:lvl3pPr>
            <a:lvl4pPr marL="1828800" lvl="3" indent="-314325" algn="l">
              <a:lnSpc>
                <a:spcPct val="100000"/>
              </a:lnSpc>
              <a:spcBef>
                <a:spcPts val="400"/>
              </a:spcBef>
              <a:spcAft>
                <a:spcPts val="0"/>
              </a:spcAft>
              <a:buClr>
                <a:schemeClr val="dk1"/>
              </a:buClr>
              <a:buSzPts val="1350"/>
              <a:buChar char="o"/>
              <a:defRPr>
                <a:uFillTx/>
              </a:defRPr>
            </a:lvl4pPr>
            <a:lvl5pPr marL="2286000" lvl="4" indent="-302895" algn="l">
              <a:lnSpc>
                <a:spcPct val="100000"/>
              </a:lnSpc>
              <a:spcBef>
                <a:spcPts val="400"/>
              </a:spcBef>
              <a:spcAft>
                <a:spcPts val="0"/>
              </a:spcAft>
              <a:buClr>
                <a:schemeClr val="dk1"/>
              </a:buClr>
              <a:buSzPts val="1170"/>
              <a:buChar char="•"/>
              <a:defRPr>
                <a:uFillTx/>
              </a:defRPr>
            </a:lvl5pPr>
            <a:lvl6pPr marL="2743200" lvl="5" indent="-342900" algn="l">
              <a:spcBef>
                <a:spcPts val="360"/>
              </a:spcBef>
              <a:spcAft>
                <a:spcPts val="0"/>
              </a:spcAft>
              <a:buSzPts val="1800"/>
              <a:buChar char="▪"/>
              <a:defRPr>
                <a:uFillTx/>
              </a:defRPr>
            </a:lvl6pPr>
            <a:lvl7pPr marL="3200400" lvl="6" indent="-342900" algn="l">
              <a:spcBef>
                <a:spcPts val="360"/>
              </a:spcBef>
              <a:spcAft>
                <a:spcPts val="0"/>
              </a:spcAft>
              <a:buSzPts val="1800"/>
              <a:buChar char="▪"/>
              <a:defRPr>
                <a:uFillTx/>
              </a:defRPr>
            </a:lvl7pPr>
            <a:lvl8pPr marL="3657600" lvl="7" indent="-342900" algn="l">
              <a:spcBef>
                <a:spcPts val="360"/>
              </a:spcBef>
              <a:spcAft>
                <a:spcPts val="0"/>
              </a:spcAft>
              <a:buSzPts val="1800"/>
              <a:buChar char="▪"/>
              <a:defRPr>
                <a:uFillTx/>
              </a:defRPr>
            </a:lvl8pPr>
            <a:lvl9pPr marL="4114800" lvl="8" indent="-342900" algn="l">
              <a:spcBef>
                <a:spcPts val="360"/>
              </a:spcBef>
              <a:spcAft>
                <a:spcPts val="0"/>
              </a:spcAft>
              <a:buSzPts val="1800"/>
              <a:buChar char="▪"/>
              <a:defRPr>
                <a:uFillTx/>
              </a:defRPr>
            </a:lvl9pPr>
          </a:lstStyle>
          <a:p>
            <a:endParaRPr/>
          </a:p>
        </p:txBody>
      </p:sp>
      <p:sp>
        <p:nvSpPr>
          <p:cNvPr id="171" name="Google Shape;171;p16"/>
          <p:cNvSpPr txBox="1">
            <a:spLocks noGrp="1"/>
          </p:cNvSpPr>
          <p:nvPr>
            <p:ph type="dt" idx="10"/>
          </p:nvPr>
        </p:nvSpPr>
        <p:spPr>
          <a:xfrm>
            <a:off x="7132322" y="6399010"/>
            <a:ext cx="1161826" cy="365125"/>
          </a:xfrm>
          <a:prstGeom prst="rect">
            <a:avLst/>
          </a:prstGeom>
          <a:noFill/>
          <a:ln>
            <a:noFill/>
          </a:ln>
        </p:spPr>
        <p:txBody>
          <a:bodyPr spcFirstLastPara="1" wrap="square" lIns="91375" tIns="45675" rIns="91375" bIns="45675"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72" name="Google Shape;172;p16"/>
          <p:cNvSpPr txBox="1">
            <a:spLocks noGrp="1"/>
          </p:cNvSpPr>
          <p:nvPr>
            <p:ph type="ftr" idx="11"/>
          </p:nvPr>
        </p:nvSpPr>
        <p:spPr>
          <a:xfrm>
            <a:off x="609601" y="6398815"/>
            <a:ext cx="6361354" cy="365125"/>
          </a:xfrm>
          <a:prstGeom prst="rect">
            <a:avLst/>
          </a:prstGeom>
          <a:noFill/>
          <a:ln>
            <a:noFill/>
          </a:ln>
        </p:spPr>
        <p:txBody>
          <a:bodyPr spcFirstLastPara="1" wrap="square" lIns="91375" tIns="45675" rIns="91375" bIns="45675"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73" name="Google Shape;173;p16"/>
          <p:cNvSpPr txBox="1">
            <a:spLocks noGrp="1"/>
          </p:cNvSpPr>
          <p:nvPr>
            <p:ph type="sldNum" idx="12"/>
          </p:nvPr>
        </p:nvSpPr>
        <p:spPr>
          <a:xfrm>
            <a:off x="8468252" y="6403619"/>
            <a:ext cx="451821" cy="362942"/>
          </a:xfrm>
          <a:prstGeom prst="rect">
            <a:avLst/>
          </a:prstGeom>
          <a:noFill/>
          <a:ln>
            <a:noFill/>
          </a:ln>
        </p:spPr>
        <p:txBody>
          <a:bodyPr spcFirstLastPara="1" wrap="square" lIns="91375" tIns="45675" rIns="91375" bIns="45675" anchor="b" anchorCtr="0">
            <a:noAutofit/>
          </a:bodyPr>
          <a:lstStyle>
            <a:lvl1pPr marL="0" lvl="0" indent="0" algn="l">
              <a:spcBef>
                <a:spcPts val="0"/>
              </a:spcBef>
              <a:buNone/>
              <a:defRPr>
                <a:uFillTx/>
              </a:defRPr>
            </a:lvl1pPr>
            <a:lvl2pPr marL="0" lvl="1" indent="0" algn="l">
              <a:spcBef>
                <a:spcPts val="0"/>
              </a:spcBef>
              <a:buNone/>
              <a:defRPr>
                <a:uFillTx/>
              </a:defRPr>
            </a:lvl2pPr>
            <a:lvl3pPr marL="0" lvl="2" indent="0" algn="l">
              <a:spcBef>
                <a:spcPts val="0"/>
              </a:spcBef>
              <a:buNone/>
              <a:defRPr>
                <a:uFillTx/>
              </a:defRPr>
            </a:lvl3pPr>
            <a:lvl4pPr marL="0" lvl="3" indent="0" algn="l">
              <a:spcBef>
                <a:spcPts val="0"/>
              </a:spcBef>
              <a:buNone/>
              <a:defRPr>
                <a:uFillTx/>
              </a:defRPr>
            </a:lvl4pPr>
            <a:lvl5pPr marL="0" lvl="4" indent="0" algn="l">
              <a:spcBef>
                <a:spcPts val="0"/>
              </a:spcBef>
              <a:buNone/>
              <a:defRPr>
                <a:uFillTx/>
              </a:defRPr>
            </a:lvl5pPr>
            <a:lvl6pPr marL="0" lvl="5" indent="0" algn="l">
              <a:spcBef>
                <a:spcPts val="0"/>
              </a:spcBef>
              <a:buNone/>
              <a:defRPr>
                <a:uFillTx/>
              </a:defRPr>
            </a:lvl6pPr>
            <a:lvl7pPr marL="0" lvl="6" indent="0" algn="l">
              <a:spcBef>
                <a:spcPts val="0"/>
              </a:spcBef>
              <a:buNone/>
              <a:defRPr>
                <a:uFillTx/>
              </a:defRPr>
            </a:lvl7pPr>
            <a:lvl8pPr marL="0" lvl="7" indent="0" algn="l">
              <a:spcBef>
                <a:spcPts val="0"/>
              </a:spcBef>
              <a:buNone/>
              <a:defRPr>
                <a:uFillTx/>
              </a:defRPr>
            </a:lvl8pPr>
            <a:lvl9pPr marL="0" lvl="8" indent="0" algn="l">
              <a:spcBef>
                <a:spcPts val="0"/>
              </a:spcBef>
              <a:buNone/>
              <a:defRPr>
                <a:uFillTx/>
              </a:defRPr>
            </a:lvl9pPr>
          </a:lstStyle>
          <a:p>
            <a:pPr marL="0" lvl="0" indent="0" algn="l"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609600" y="82078"/>
            <a:ext cx="7437120" cy="651454"/>
          </a:xfrm>
          <a:prstGeom prst="rect">
            <a:avLst/>
          </a:prstGeom>
          <a:noFill/>
          <a:ln>
            <a:noFill/>
          </a:ln>
        </p:spPr>
        <p:txBody>
          <a:bodyPr spcFirstLastPara="1" wrap="square" lIns="91375" tIns="45675" rIns="91375" bIns="45675" anchor="b" anchorCtr="0">
            <a:noAutofit/>
          </a:bodyPr>
          <a:lstStyle>
            <a:lvl1pPr lvl="0" algn="l">
              <a:spcBef>
                <a:spcPts val="0"/>
              </a:spcBef>
              <a:spcAft>
                <a:spcPts val="0"/>
              </a:spcAft>
              <a:buClr>
                <a:schemeClr val="dk2"/>
              </a:buClr>
              <a:buSzPts val="3600"/>
              <a:buFont typeface="Twentieth Century"/>
              <a:buNone/>
              <a:defRPr sz="3600">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76" name="Google Shape;176;p26"/>
          <p:cNvSpPr txBox="1">
            <a:spLocks noGrp="1"/>
          </p:cNvSpPr>
          <p:nvPr>
            <p:ph type="dt" idx="10"/>
          </p:nvPr>
        </p:nvSpPr>
        <p:spPr>
          <a:xfrm>
            <a:off x="7132322" y="6399010"/>
            <a:ext cx="1161826" cy="365125"/>
          </a:xfrm>
          <a:prstGeom prst="rect">
            <a:avLst/>
          </a:prstGeom>
          <a:noFill/>
          <a:ln>
            <a:noFill/>
          </a:ln>
        </p:spPr>
        <p:txBody>
          <a:bodyPr spcFirstLastPara="1" wrap="square" lIns="91375" tIns="45675" rIns="91375" bIns="45675"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77" name="Google Shape;177;p26"/>
          <p:cNvSpPr txBox="1">
            <a:spLocks noGrp="1"/>
          </p:cNvSpPr>
          <p:nvPr>
            <p:ph type="ftr" idx="11"/>
          </p:nvPr>
        </p:nvSpPr>
        <p:spPr>
          <a:xfrm>
            <a:off x="609601" y="6398815"/>
            <a:ext cx="6361354" cy="365125"/>
          </a:xfrm>
          <a:prstGeom prst="rect">
            <a:avLst/>
          </a:prstGeom>
          <a:noFill/>
          <a:ln>
            <a:noFill/>
          </a:ln>
        </p:spPr>
        <p:txBody>
          <a:bodyPr spcFirstLastPara="1" wrap="square" lIns="91375" tIns="45675" rIns="91375" bIns="45675"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78" name="Google Shape;178;p26"/>
          <p:cNvSpPr txBox="1">
            <a:spLocks noGrp="1"/>
          </p:cNvSpPr>
          <p:nvPr>
            <p:ph type="sldNum" idx="12"/>
          </p:nvPr>
        </p:nvSpPr>
        <p:spPr>
          <a:xfrm>
            <a:off x="8468252" y="6403619"/>
            <a:ext cx="451821" cy="362942"/>
          </a:xfrm>
          <a:prstGeom prst="rect">
            <a:avLst/>
          </a:prstGeom>
          <a:noFill/>
          <a:ln>
            <a:noFill/>
          </a:ln>
        </p:spPr>
        <p:txBody>
          <a:bodyPr spcFirstLastPara="1" wrap="square" lIns="91375" tIns="45675" rIns="91375" bIns="45675" anchor="b" anchorCtr="0">
            <a:noAutofit/>
          </a:bodyPr>
          <a:lstStyle>
            <a:lvl1pPr marL="0" lvl="0" indent="0" algn="l">
              <a:spcBef>
                <a:spcPts val="0"/>
              </a:spcBef>
              <a:buNone/>
              <a:defRPr>
                <a:uFillTx/>
              </a:defRPr>
            </a:lvl1pPr>
            <a:lvl2pPr marL="0" lvl="1" indent="0" algn="l">
              <a:spcBef>
                <a:spcPts val="0"/>
              </a:spcBef>
              <a:buNone/>
              <a:defRPr>
                <a:uFillTx/>
              </a:defRPr>
            </a:lvl2pPr>
            <a:lvl3pPr marL="0" lvl="2" indent="0" algn="l">
              <a:spcBef>
                <a:spcPts val="0"/>
              </a:spcBef>
              <a:buNone/>
              <a:defRPr>
                <a:uFillTx/>
              </a:defRPr>
            </a:lvl3pPr>
            <a:lvl4pPr marL="0" lvl="3" indent="0" algn="l">
              <a:spcBef>
                <a:spcPts val="0"/>
              </a:spcBef>
              <a:buNone/>
              <a:defRPr>
                <a:uFillTx/>
              </a:defRPr>
            </a:lvl4pPr>
            <a:lvl5pPr marL="0" lvl="4" indent="0" algn="l">
              <a:spcBef>
                <a:spcPts val="0"/>
              </a:spcBef>
              <a:buNone/>
              <a:defRPr>
                <a:uFillTx/>
              </a:defRPr>
            </a:lvl5pPr>
            <a:lvl6pPr marL="0" lvl="5" indent="0" algn="l">
              <a:spcBef>
                <a:spcPts val="0"/>
              </a:spcBef>
              <a:buNone/>
              <a:defRPr>
                <a:uFillTx/>
              </a:defRPr>
            </a:lvl6pPr>
            <a:lvl7pPr marL="0" lvl="6" indent="0" algn="l">
              <a:spcBef>
                <a:spcPts val="0"/>
              </a:spcBef>
              <a:buNone/>
              <a:defRPr>
                <a:uFillTx/>
              </a:defRPr>
            </a:lvl7pPr>
            <a:lvl8pPr marL="0" lvl="7" indent="0" algn="l">
              <a:spcBef>
                <a:spcPts val="0"/>
              </a:spcBef>
              <a:buNone/>
              <a:defRPr>
                <a:uFillTx/>
              </a:defRPr>
            </a:lvl8pPr>
            <a:lvl9pPr marL="0" lvl="8" indent="0" algn="l">
              <a:spcBef>
                <a:spcPts val="0"/>
              </a:spcBef>
              <a:buNone/>
              <a:defRPr>
                <a:uFillTx/>
              </a:defRPr>
            </a:lvl9pPr>
          </a:lstStyle>
          <a:p>
            <a:pPr marL="0" lvl="0" indent="0" algn="l"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179"/>
        <p:cNvGrpSpPr/>
        <p:nvPr/>
      </p:nvGrpSpPr>
      <p:grpSpPr>
        <a:xfrm>
          <a:off x="0" y="0"/>
          <a:ext cx="0" cy="0"/>
          <a:chOff x="0" y="0"/>
          <a:chExt cx="0" cy="0"/>
        </a:xfrm>
      </p:grpSpPr>
      <p:sp>
        <p:nvSpPr>
          <p:cNvPr id="180" name="Google Shape;180;p27"/>
          <p:cNvSpPr txBox="1">
            <a:spLocks noGrp="1"/>
          </p:cNvSpPr>
          <p:nvPr>
            <p:ph type="body" idx="1"/>
          </p:nvPr>
        </p:nvSpPr>
        <p:spPr>
          <a:xfrm>
            <a:off x="649793" y="1169112"/>
            <a:ext cx="1600200" cy="4926888"/>
          </a:xfrm>
          <a:prstGeom prst="rect">
            <a:avLst/>
          </a:prstGeom>
          <a:solidFill>
            <a:srgbClr val="002060"/>
          </a:solidFill>
          <a:ln>
            <a:noFill/>
          </a:ln>
        </p:spPr>
        <p:txBody>
          <a:bodyPr spcFirstLastPara="1" wrap="square" lIns="137075" tIns="182775" rIns="137075" bIns="91375" anchor="t" anchorCtr="0">
            <a:normAutofit/>
          </a:bodyPr>
          <a:lstStyle>
            <a:lvl1pPr marL="457200" lvl="0" indent="-228600" algn="l">
              <a:lnSpc>
                <a:spcPct val="100000"/>
              </a:lnSpc>
              <a:spcBef>
                <a:spcPts val="700"/>
              </a:spcBef>
              <a:spcAft>
                <a:spcPts val="0"/>
              </a:spcAft>
              <a:buClr>
                <a:schemeClr val="dk1"/>
              </a:buClr>
              <a:buSzPts val="1080"/>
              <a:buNone/>
              <a:defRPr sz="1800">
                <a:solidFill>
                  <a:schemeClr val="lt1"/>
                </a:solidFill>
                <a:uFillTx/>
                <a:latin typeface="Twentieth Century"/>
                <a:ea typeface="Twentieth Century"/>
                <a:cs typeface="Twentieth Century"/>
                <a:sym typeface="Twentieth Century"/>
              </a:defRPr>
            </a:lvl1pPr>
            <a:lvl2pPr marL="914400" lvl="1" indent="-228600" algn="l">
              <a:lnSpc>
                <a:spcPct val="100000"/>
              </a:lnSpc>
              <a:spcBef>
                <a:spcPts val="1000"/>
              </a:spcBef>
              <a:spcAft>
                <a:spcPts val="0"/>
              </a:spcAft>
              <a:buClr>
                <a:schemeClr val="dk1"/>
              </a:buClr>
              <a:buSzPts val="840"/>
              <a:buNone/>
              <a:defRPr sz="1200">
                <a:solidFill>
                  <a:schemeClr val="lt1"/>
                </a:solidFill>
                <a:uFillTx/>
                <a:latin typeface="Twentieth Century"/>
                <a:ea typeface="Twentieth Century"/>
                <a:cs typeface="Twentieth Century"/>
                <a:sym typeface="Twentieth Century"/>
              </a:defRPr>
            </a:lvl2pPr>
            <a:lvl3pPr marL="1371600" lvl="2" indent="-228600" algn="l">
              <a:lnSpc>
                <a:spcPct val="100000"/>
              </a:lnSpc>
              <a:spcBef>
                <a:spcPts val="500"/>
              </a:spcBef>
              <a:spcAft>
                <a:spcPts val="0"/>
              </a:spcAft>
              <a:buClr>
                <a:schemeClr val="dk1"/>
              </a:buClr>
              <a:buSzPts val="750"/>
              <a:buNone/>
              <a:defRPr sz="1000">
                <a:solidFill>
                  <a:schemeClr val="lt1"/>
                </a:solidFill>
                <a:uFillTx/>
                <a:latin typeface="Twentieth Century"/>
                <a:ea typeface="Twentieth Century"/>
                <a:cs typeface="Twentieth Century"/>
                <a:sym typeface="Twentieth Century"/>
              </a:defRPr>
            </a:lvl3pPr>
            <a:lvl4pPr marL="1828800" lvl="3" indent="-228600" algn="l">
              <a:lnSpc>
                <a:spcPct val="100000"/>
              </a:lnSpc>
              <a:spcBef>
                <a:spcPts val="400"/>
              </a:spcBef>
              <a:spcAft>
                <a:spcPts val="0"/>
              </a:spcAft>
              <a:buClr>
                <a:schemeClr val="dk1"/>
              </a:buClr>
              <a:buSzPts val="675"/>
              <a:buNone/>
              <a:defRPr sz="900">
                <a:solidFill>
                  <a:schemeClr val="lt1"/>
                </a:solidFill>
                <a:uFillTx/>
                <a:latin typeface="Twentieth Century"/>
                <a:ea typeface="Twentieth Century"/>
                <a:cs typeface="Twentieth Century"/>
                <a:sym typeface="Twentieth Century"/>
              </a:defRPr>
            </a:lvl4pPr>
            <a:lvl5pPr marL="2286000" lvl="4" indent="-228600" algn="l">
              <a:lnSpc>
                <a:spcPct val="100000"/>
              </a:lnSpc>
              <a:spcBef>
                <a:spcPts val="400"/>
              </a:spcBef>
              <a:spcAft>
                <a:spcPts val="0"/>
              </a:spcAft>
              <a:buClr>
                <a:schemeClr val="dk1"/>
              </a:buClr>
              <a:buSzPts val="585"/>
              <a:buNone/>
              <a:defRPr sz="900">
                <a:solidFill>
                  <a:schemeClr val="lt1"/>
                </a:solidFill>
                <a:uFillTx/>
                <a:latin typeface="Twentieth Century"/>
                <a:ea typeface="Twentieth Century"/>
                <a:cs typeface="Twentieth Century"/>
                <a:sym typeface="Twentieth Century"/>
              </a:defRPr>
            </a:lvl5pPr>
            <a:lvl6pPr marL="2743200" lvl="5" indent="-342900" algn="l">
              <a:spcBef>
                <a:spcPts val="360"/>
              </a:spcBef>
              <a:spcAft>
                <a:spcPts val="0"/>
              </a:spcAft>
              <a:buSzPts val="1800"/>
              <a:buChar char="▪"/>
              <a:defRPr>
                <a:uFillTx/>
              </a:defRPr>
            </a:lvl6pPr>
            <a:lvl7pPr marL="3200400" lvl="6" indent="-342900" algn="l">
              <a:spcBef>
                <a:spcPts val="360"/>
              </a:spcBef>
              <a:spcAft>
                <a:spcPts val="0"/>
              </a:spcAft>
              <a:buSzPts val="1800"/>
              <a:buChar char="▪"/>
              <a:defRPr>
                <a:uFillTx/>
              </a:defRPr>
            </a:lvl7pPr>
            <a:lvl8pPr marL="3657600" lvl="7" indent="-342900" algn="l">
              <a:spcBef>
                <a:spcPts val="360"/>
              </a:spcBef>
              <a:spcAft>
                <a:spcPts val="0"/>
              </a:spcAft>
              <a:buSzPts val="1800"/>
              <a:buChar char="▪"/>
              <a:defRPr>
                <a:uFillTx/>
              </a:defRPr>
            </a:lvl8pPr>
            <a:lvl9pPr marL="4114800" lvl="8" indent="-342900" algn="l">
              <a:spcBef>
                <a:spcPts val="360"/>
              </a:spcBef>
              <a:spcAft>
                <a:spcPts val="0"/>
              </a:spcAft>
              <a:buSzPts val="1800"/>
              <a:buChar char="▪"/>
              <a:defRPr>
                <a:uFillTx/>
              </a:defRPr>
            </a:lvl9pPr>
          </a:lstStyle>
          <a:p>
            <a:endParaRPr/>
          </a:p>
        </p:txBody>
      </p:sp>
      <p:sp>
        <p:nvSpPr>
          <p:cNvPr id="181" name="Google Shape;181;p27"/>
          <p:cNvSpPr txBox="1">
            <a:spLocks noGrp="1"/>
          </p:cNvSpPr>
          <p:nvPr>
            <p:ph type="body" idx="2"/>
          </p:nvPr>
        </p:nvSpPr>
        <p:spPr>
          <a:xfrm>
            <a:off x="2402393" y="1158875"/>
            <a:ext cx="6400800" cy="5013325"/>
          </a:xfrm>
          <a:prstGeom prst="rect">
            <a:avLst/>
          </a:prstGeom>
          <a:noFill/>
          <a:ln>
            <a:noFill/>
          </a:ln>
        </p:spPr>
        <p:txBody>
          <a:bodyPr spcFirstLastPara="1" wrap="square" lIns="91375" tIns="45675" rIns="91375" bIns="45675" anchor="t" anchorCtr="0">
            <a:normAutofit/>
          </a:bodyPr>
          <a:lstStyle>
            <a:lvl1pPr marL="457200" lvl="0" indent="-297180" algn="l">
              <a:lnSpc>
                <a:spcPct val="100000"/>
              </a:lnSpc>
              <a:spcBef>
                <a:spcPts val="700"/>
              </a:spcBef>
              <a:spcAft>
                <a:spcPts val="0"/>
              </a:spcAft>
              <a:buClr>
                <a:schemeClr val="dk1"/>
              </a:buClr>
              <a:buSzPts val="1080"/>
              <a:buChar char="❖"/>
              <a:defRPr>
                <a:uFillTx/>
              </a:defRPr>
            </a:lvl1pPr>
            <a:lvl2pPr marL="914400" lvl="1" indent="-308610" algn="l">
              <a:lnSpc>
                <a:spcPct val="100000"/>
              </a:lnSpc>
              <a:spcBef>
                <a:spcPts val="550"/>
              </a:spcBef>
              <a:spcAft>
                <a:spcPts val="0"/>
              </a:spcAft>
              <a:buClr>
                <a:schemeClr val="dk1"/>
              </a:buClr>
              <a:buSzPts val="1260"/>
              <a:buChar char="⮚"/>
              <a:defRPr>
                <a:uFillTx/>
              </a:defRPr>
            </a:lvl2pPr>
            <a:lvl3pPr marL="1371600" lvl="2" indent="-314325" algn="l">
              <a:lnSpc>
                <a:spcPct val="100000"/>
              </a:lnSpc>
              <a:spcBef>
                <a:spcPts val="500"/>
              </a:spcBef>
              <a:spcAft>
                <a:spcPts val="0"/>
              </a:spcAft>
              <a:buClr>
                <a:schemeClr val="dk1"/>
              </a:buClr>
              <a:buSzPts val="1350"/>
              <a:buChar char="✔"/>
              <a:defRPr>
                <a:uFillTx/>
              </a:defRPr>
            </a:lvl3pPr>
            <a:lvl4pPr marL="1828800" lvl="3" indent="-314325" algn="l">
              <a:lnSpc>
                <a:spcPct val="100000"/>
              </a:lnSpc>
              <a:spcBef>
                <a:spcPts val="400"/>
              </a:spcBef>
              <a:spcAft>
                <a:spcPts val="0"/>
              </a:spcAft>
              <a:buClr>
                <a:schemeClr val="dk1"/>
              </a:buClr>
              <a:buSzPts val="1350"/>
              <a:buChar char="o"/>
              <a:defRPr>
                <a:uFillTx/>
              </a:defRPr>
            </a:lvl4pPr>
            <a:lvl5pPr marL="2286000" lvl="4" indent="-302895" algn="l">
              <a:lnSpc>
                <a:spcPct val="100000"/>
              </a:lnSpc>
              <a:spcBef>
                <a:spcPts val="400"/>
              </a:spcBef>
              <a:spcAft>
                <a:spcPts val="0"/>
              </a:spcAft>
              <a:buClr>
                <a:schemeClr val="dk1"/>
              </a:buClr>
              <a:buSzPts val="1170"/>
              <a:buChar char="•"/>
              <a:defRPr>
                <a:uFillTx/>
              </a:defRPr>
            </a:lvl5pPr>
            <a:lvl6pPr marL="2743200" lvl="5" indent="-342900" algn="l">
              <a:spcBef>
                <a:spcPts val="360"/>
              </a:spcBef>
              <a:spcAft>
                <a:spcPts val="0"/>
              </a:spcAft>
              <a:buSzPts val="1800"/>
              <a:buChar char="▪"/>
              <a:defRPr>
                <a:uFillTx/>
              </a:defRPr>
            </a:lvl6pPr>
            <a:lvl7pPr marL="3200400" lvl="6" indent="-342900" algn="l">
              <a:spcBef>
                <a:spcPts val="360"/>
              </a:spcBef>
              <a:spcAft>
                <a:spcPts val="0"/>
              </a:spcAft>
              <a:buSzPts val="1800"/>
              <a:buChar char="▪"/>
              <a:defRPr>
                <a:uFillTx/>
              </a:defRPr>
            </a:lvl7pPr>
            <a:lvl8pPr marL="3657600" lvl="7" indent="-342900" algn="l">
              <a:spcBef>
                <a:spcPts val="360"/>
              </a:spcBef>
              <a:spcAft>
                <a:spcPts val="0"/>
              </a:spcAft>
              <a:buSzPts val="1800"/>
              <a:buChar char="▪"/>
              <a:defRPr>
                <a:uFillTx/>
              </a:defRPr>
            </a:lvl8pPr>
            <a:lvl9pPr marL="4114800" lvl="8" indent="-342900" algn="l">
              <a:spcBef>
                <a:spcPts val="360"/>
              </a:spcBef>
              <a:spcAft>
                <a:spcPts val="0"/>
              </a:spcAft>
              <a:buSzPts val="1800"/>
              <a:buChar char="▪"/>
              <a:defRPr>
                <a:uFillTx/>
              </a:defRPr>
            </a:lvl9pPr>
          </a:lstStyle>
          <a:p>
            <a:endParaRPr/>
          </a:p>
        </p:txBody>
      </p:sp>
      <p:sp>
        <p:nvSpPr>
          <p:cNvPr id="182" name="Google Shape;182;p27"/>
          <p:cNvSpPr txBox="1">
            <a:spLocks noGrp="1"/>
          </p:cNvSpPr>
          <p:nvPr>
            <p:ph type="dt" idx="10"/>
          </p:nvPr>
        </p:nvSpPr>
        <p:spPr>
          <a:xfrm>
            <a:off x="7132322" y="6399010"/>
            <a:ext cx="1161826" cy="365125"/>
          </a:xfrm>
          <a:prstGeom prst="rect">
            <a:avLst/>
          </a:prstGeom>
          <a:noFill/>
          <a:ln>
            <a:noFill/>
          </a:ln>
        </p:spPr>
        <p:txBody>
          <a:bodyPr spcFirstLastPara="1" wrap="square" lIns="91375" tIns="45675" rIns="91375" bIns="45675"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83" name="Google Shape;183;p27"/>
          <p:cNvSpPr txBox="1">
            <a:spLocks noGrp="1"/>
          </p:cNvSpPr>
          <p:nvPr>
            <p:ph type="ftr" idx="11"/>
          </p:nvPr>
        </p:nvSpPr>
        <p:spPr>
          <a:xfrm>
            <a:off x="609601" y="6398815"/>
            <a:ext cx="6361354" cy="365125"/>
          </a:xfrm>
          <a:prstGeom prst="rect">
            <a:avLst/>
          </a:prstGeom>
          <a:noFill/>
          <a:ln>
            <a:noFill/>
          </a:ln>
        </p:spPr>
        <p:txBody>
          <a:bodyPr spcFirstLastPara="1" wrap="square" lIns="91375" tIns="45675" rIns="91375" bIns="45675"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84" name="Google Shape;184;p27"/>
          <p:cNvSpPr txBox="1">
            <a:spLocks noGrp="1"/>
          </p:cNvSpPr>
          <p:nvPr>
            <p:ph type="sldNum" idx="12"/>
          </p:nvPr>
        </p:nvSpPr>
        <p:spPr>
          <a:xfrm>
            <a:off x="8468252" y="6403619"/>
            <a:ext cx="451821" cy="362942"/>
          </a:xfrm>
          <a:prstGeom prst="rect">
            <a:avLst/>
          </a:prstGeom>
          <a:noFill/>
          <a:ln>
            <a:noFill/>
          </a:ln>
        </p:spPr>
        <p:txBody>
          <a:bodyPr spcFirstLastPara="1" wrap="square" lIns="91375" tIns="45675" rIns="91375" bIns="45675" anchor="b" anchorCtr="0">
            <a:noAutofit/>
          </a:bodyPr>
          <a:lstStyle>
            <a:lvl1pPr marL="0" lvl="0" indent="0" algn="l">
              <a:spcBef>
                <a:spcPts val="0"/>
              </a:spcBef>
              <a:buNone/>
              <a:defRPr>
                <a:uFillTx/>
              </a:defRPr>
            </a:lvl1pPr>
            <a:lvl2pPr marL="0" lvl="1" indent="0" algn="l">
              <a:spcBef>
                <a:spcPts val="0"/>
              </a:spcBef>
              <a:buNone/>
              <a:defRPr>
                <a:uFillTx/>
              </a:defRPr>
            </a:lvl2pPr>
            <a:lvl3pPr marL="0" lvl="2" indent="0" algn="l">
              <a:spcBef>
                <a:spcPts val="0"/>
              </a:spcBef>
              <a:buNone/>
              <a:defRPr>
                <a:uFillTx/>
              </a:defRPr>
            </a:lvl3pPr>
            <a:lvl4pPr marL="0" lvl="3" indent="0" algn="l">
              <a:spcBef>
                <a:spcPts val="0"/>
              </a:spcBef>
              <a:buNone/>
              <a:defRPr>
                <a:uFillTx/>
              </a:defRPr>
            </a:lvl4pPr>
            <a:lvl5pPr marL="0" lvl="4" indent="0" algn="l">
              <a:spcBef>
                <a:spcPts val="0"/>
              </a:spcBef>
              <a:buNone/>
              <a:defRPr>
                <a:uFillTx/>
              </a:defRPr>
            </a:lvl5pPr>
            <a:lvl6pPr marL="0" lvl="5" indent="0" algn="l">
              <a:spcBef>
                <a:spcPts val="0"/>
              </a:spcBef>
              <a:buNone/>
              <a:defRPr>
                <a:uFillTx/>
              </a:defRPr>
            </a:lvl6pPr>
            <a:lvl7pPr marL="0" lvl="6" indent="0" algn="l">
              <a:spcBef>
                <a:spcPts val="0"/>
              </a:spcBef>
              <a:buNone/>
              <a:defRPr>
                <a:uFillTx/>
              </a:defRPr>
            </a:lvl7pPr>
            <a:lvl8pPr marL="0" lvl="7" indent="0" algn="l">
              <a:spcBef>
                <a:spcPts val="0"/>
              </a:spcBef>
              <a:buNone/>
              <a:defRPr>
                <a:uFillTx/>
              </a:defRPr>
            </a:lvl8pPr>
            <a:lvl9pPr marL="0" lvl="8" indent="0" algn="l">
              <a:spcBef>
                <a:spcPts val="0"/>
              </a:spcBef>
              <a:buNone/>
              <a:defRPr>
                <a:uFillTx/>
              </a:defRPr>
            </a:lvl9pPr>
          </a:lstStyle>
          <a:p>
            <a:pPr marL="0" lvl="0" indent="0" algn="l" rtl="0">
              <a:spcBef>
                <a:spcPts val="0"/>
              </a:spcBef>
              <a:spcAft>
                <a:spcPts val="0"/>
              </a:spcAft>
              <a:buNone/>
            </a:pPr>
            <a:fld id="{00000000-1234-1234-1234-123412341234}" type="slidenum">
              <a:rPr lang="en-US">
                <a:uFillTx/>
              </a:rPr>
              <a:t>‹#›</a:t>
            </a:fld>
            <a:endParaRPr>
              <a:uFillTx/>
            </a:endParaRPr>
          </a:p>
        </p:txBody>
      </p:sp>
      <p:sp>
        <p:nvSpPr>
          <p:cNvPr id="185" name="Google Shape;185;p27"/>
          <p:cNvSpPr txBox="1">
            <a:spLocks noGrp="1"/>
          </p:cNvSpPr>
          <p:nvPr>
            <p:ph type="title"/>
          </p:nvPr>
        </p:nvSpPr>
        <p:spPr>
          <a:xfrm>
            <a:off x="609600" y="82078"/>
            <a:ext cx="7437120" cy="651454"/>
          </a:xfrm>
          <a:prstGeom prst="rect">
            <a:avLst/>
          </a:prstGeom>
          <a:noFill/>
          <a:ln>
            <a:noFill/>
          </a:ln>
        </p:spPr>
        <p:txBody>
          <a:bodyPr spcFirstLastPara="1" wrap="square" lIns="91375" tIns="45675" rIns="91375" bIns="45675" anchor="b" anchorCtr="0">
            <a:noAutofit/>
          </a:bodyPr>
          <a:lstStyle>
            <a:lvl1pPr lvl="0" algn="l">
              <a:spcBef>
                <a:spcPts val="0"/>
              </a:spcBef>
              <a:spcAft>
                <a:spcPts val="0"/>
              </a:spcAft>
              <a:buClr>
                <a:schemeClr val="dk2"/>
              </a:buClr>
              <a:buSzPts val="3200"/>
              <a:buFont typeface="Twentieth Century"/>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Slide">
    <p:bg>
      <p:bgPr>
        <a:solidFill>
          <a:schemeClr val="lt1"/>
        </a:solidFill>
        <a:effectLst/>
      </p:bgPr>
    </p:bg>
    <p:spTree>
      <p:nvGrpSpPr>
        <p:cNvPr id="1" name="Shape 186"/>
        <p:cNvGrpSpPr/>
        <p:nvPr/>
      </p:nvGrpSpPr>
      <p:grpSpPr>
        <a:xfrm>
          <a:off x="0" y="0"/>
          <a:ext cx="0" cy="0"/>
          <a:chOff x="0" y="0"/>
          <a:chExt cx="0" cy="0"/>
        </a:xfrm>
      </p:grpSpPr>
      <p:sp>
        <p:nvSpPr>
          <p:cNvPr id="187" name="Google Shape;187;p28"/>
          <p:cNvSpPr>
            <a:spLocks/>
          </p:cNvSpPr>
          <p:nvPr/>
        </p:nvSpPr>
        <p:spPr>
          <a:xfrm>
            <a:off x="0" y="5971032"/>
            <a:ext cx="9144000" cy="886968"/>
          </a:xfrm>
          <a:prstGeom prst="rect">
            <a:avLst/>
          </a:prstGeom>
          <a:solidFill>
            <a:srgbClr val="FFFFFF"/>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188" name="Google Shape;188;p28"/>
          <p:cNvSpPr>
            <a:spLocks/>
          </p:cNvSpPr>
          <p:nvPr/>
        </p:nvSpPr>
        <p:spPr>
          <a:xfrm>
            <a:off x="-9144" y="6053328"/>
            <a:ext cx="2249424" cy="713232"/>
          </a:xfrm>
          <a:prstGeom prst="rect">
            <a:avLst/>
          </a:prstGeom>
          <a:solidFill>
            <a:srgbClr val="C00000"/>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189" name="Google Shape;189;p28"/>
          <p:cNvSpPr>
            <a:spLocks/>
          </p:cNvSpPr>
          <p:nvPr/>
        </p:nvSpPr>
        <p:spPr>
          <a:xfrm>
            <a:off x="2359152" y="6044184"/>
            <a:ext cx="6784848" cy="713232"/>
          </a:xfrm>
          <a:prstGeom prst="rect">
            <a:avLst/>
          </a:prstGeom>
          <a:solidFill>
            <a:srgbClr val="C00000"/>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190" name="Google Shape;190;p28"/>
          <p:cNvSpPr txBox="1">
            <a:spLocks noGrp="1"/>
          </p:cNvSpPr>
          <p:nvPr>
            <p:ph type="ctrTitle"/>
          </p:nvPr>
        </p:nvSpPr>
        <p:spPr>
          <a:xfrm>
            <a:off x="2359156" y="3429000"/>
            <a:ext cx="6559423" cy="2212489"/>
          </a:xfrm>
          <a:prstGeom prst="rect">
            <a:avLst/>
          </a:prstGeom>
          <a:noFill/>
          <a:ln>
            <a:noFill/>
          </a:ln>
        </p:spPr>
        <p:txBody>
          <a:bodyPr spcFirstLastPara="1" wrap="square" lIns="91375" tIns="45675" rIns="91375" bIns="45675" anchor="b" anchorCtr="0">
            <a:noAutofit/>
          </a:bodyPr>
          <a:lstStyle>
            <a:lvl1pPr lvl="0" algn="l">
              <a:spcBef>
                <a:spcPts val="0"/>
              </a:spcBef>
              <a:spcAft>
                <a:spcPts val="0"/>
              </a:spcAft>
              <a:buClr>
                <a:srgbClr val="002060"/>
              </a:buClr>
              <a:buSzPts val="3600"/>
              <a:buFont typeface="Twentieth Century"/>
              <a:buNone/>
              <a:defRPr sz="3600" b="1" cap="none">
                <a:solidFill>
                  <a:srgbClr val="002060"/>
                </a:solidFill>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91" name="Google Shape;191;p28"/>
          <p:cNvSpPr txBox="1">
            <a:spLocks noGrp="1"/>
          </p:cNvSpPr>
          <p:nvPr>
            <p:ph type="dt" idx="10"/>
          </p:nvPr>
        </p:nvSpPr>
        <p:spPr>
          <a:xfrm>
            <a:off x="2359152" y="6044184"/>
            <a:ext cx="5504688" cy="685800"/>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SzPts val="1400"/>
              <a:buNone/>
              <a:defRPr sz="2000">
                <a:solidFill>
                  <a:srgbClr val="FFFFFF"/>
                </a:solidFill>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92" name="Google Shape;192;p28"/>
          <p:cNvSpPr txBox="1">
            <a:spLocks noGrp="1"/>
          </p:cNvSpPr>
          <p:nvPr>
            <p:ph type="ftr" idx="11"/>
          </p:nvPr>
        </p:nvSpPr>
        <p:spPr>
          <a:xfrm>
            <a:off x="2147046" y="75162"/>
            <a:ext cx="5867400" cy="365125"/>
          </a:xfrm>
          <a:prstGeom prst="rect">
            <a:avLst/>
          </a:prstGeom>
          <a:noFill/>
          <a:ln>
            <a:noFill/>
          </a:ln>
        </p:spPr>
        <p:txBody>
          <a:bodyPr spcFirstLastPara="1" wrap="square" lIns="91375" tIns="45675" rIns="91375" bIns="45675" anchor="b" anchorCtr="0">
            <a:noAutofit/>
          </a:bodyPr>
          <a:lstStyle>
            <a:lvl1pPr lvl="0" algn="r">
              <a:spcBef>
                <a:spcPts val="0"/>
              </a:spcBef>
              <a:spcAft>
                <a:spcPts val="0"/>
              </a:spcAft>
              <a:buSzPts val="1400"/>
              <a:buNone/>
              <a:defRPr>
                <a:solidFill>
                  <a:schemeClr val="dk2"/>
                </a:solidFill>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193" name="Google Shape;193;p28"/>
          <p:cNvSpPr>
            <a:spLocks/>
          </p:cNvSpPr>
          <p:nvPr/>
        </p:nvSpPr>
        <p:spPr>
          <a:xfrm>
            <a:off x="7788537" y="1280160"/>
            <a:ext cx="1355460" cy="228600"/>
          </a:xfrm>
          <a:prstGeom prst="rect">
            <a:avLst/>
          </a:prstGeom>
          <a:solidFill>
            <a:srgbClr val="002060"/>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194" name="Google Shape;194;p28"/>
          <p:cNvSpPr>
            <a:spLocks/>
          </p:cNvSpPr>
          <p:nvPr/>
        </p:nvSpPr>
        <p:spPr>
          <a:xfrm>
            <a:off x="-9145" y="1280160"/>
            <a:ext cx="4247658" cy="228600"/>
          </a:xfrm>
          <a:prstGeom prst="rect">
            <a:avLst/>
          </a:prstGeom>
          <a:solidFill>
            <a:srgbClr val="002060"/>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195" name="Google Shape;195;p28"/>
          <p:cNvSpPr txBox="1">
            <a:spLocks/>
          </p:cNvSpPr>
          <p:nvPr/>
        </p:nvSpPr>
        <p:spPr>
          <a:xfrm>
            <a:off x="1294504" y="502351"/>
            <a:ext cx="3956364" cy="707886"/>
          </a:xfrm>
          <a:prstGeom prst="rect">
            <a:avLst/>
          </a:prstGeom>
          <a:noFill/>
          <a:ln>
            <a:noFill/>
          </a:ln>
        </p:spPr>
        <p:txBody>
          <a:bodyPr spcFirstLastPara="1" wrap="square" lIns="91375" tIns="45675" rIns="91375" bIns="45675" anchor="t" anchorCtr="0">
            <a:spAutoFit/>
          </a:bodyPr>
          <a:lstStyle/>
          <a:p>
            <a:pPr marL="0" marR="0" lvl="0" indent="0" algn="l" rtl="0">
              <a:spcBef>
                <a:spcPts val="0"/>
              </a:spcBef>
              <a:spcAft>
                <a:spcPts val="0"/>
              </a:spcAft>
              <a:buNone/>
            </a:pPr>
            <a:r>
              <a:rPr lang="en-US" sz="2400" b="1" i="1" u="none" strike="noStrike" cap="none">
                <a:solidFill>
                  <a:srgbClr val="002060"/>
                </a:solidFill>
                <a:uFillTx/>
                <a:latin typeface="Twentieth Century"/>
                <a:ea typeface="Twentieth Century"/>
                <a:cs typeface="Twentieth Century"/>
                <a:sym typeface="Twentieth Century"/>
              </a:rPr>
              <a:t>Mayor Muriel Bowser</a:t>
            </a:r>
            <a:endParaRPr>
              <a:uFillTx/>
            </a:endParaRPr>
          </a:p>
          <a:p>
            <a:pPr marL="0" marR="0" lvl="0" indent="0" algn="l" rtl="0">
              <a:spcBef>
                <a:spcPts val="0"/>
              </a:spcBef>
              <a:spcAft>
                <a:spcPts val="0"/>
              </a:spcAft>
              <a:buNone/>
            </a:pPr>
            <a:r>
              <a:rPr lang="en-US" sz="1600" b="1" i="1" u="none" strike="noStrike" cap="none">
                <a:solidFill>
                  <a:srgbClr val="002060"/>
                </a:solidFill>
                <a:uFillTx/>
                <a:latin typeface="Twentieth Century"/>
                <a:ea typeface="Twentieth Century"/>
                <a:cs typeface="Twentieth Century"/>
                <a:sym typeface="Twentieth Century"/>
              </a:rPr>
              <a:t>City Administrator Rashad M. Young</a:t>
            </a:r>
            <a:endParaRPr>
              <a:uFillTx/>
            </a:endParaRPr>
          </a:p>
        </p:txBody>
      </p:sp>
      <p:sp>
        <p:nvSpPr>
          <p:cNvPr id="196" name="Google Shape;196;p28"/>
          <p:cNvSpPr>
            <a:spLocks/>
          </p:cNvSpPr>
          <p:nvPr/>
        </p:nvSpPr>
        <p:spPr>
          <a:xfrm>
            <a:off x="4399884" y="1280160"/>
            <a:ext cx="3227293" cy="228600"/>
          </a:xfrm>
          <a:prstGeom prst="rect">
            <a:avLst/>
          </a:prstGeom>
          <a:solidFill>
            <a:srgbClr val="002060"/>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pic>
        <p:nvPicPr>
          <p:cNvPr id="197" name="Google Shape;197;p28" descr="C:\Users\theresa.silla\Documents\Communications\a Images _ web collatoral\Strategic Plan Squares\ICH Profile 2.jpg"/>
          <p:cNvPicPr preferRelativeResize="0"/>
          <p:nvPr/>
        </p:nvPicPr>
        <p:blipFill rotWithShape="1">
          <a:blip r:embed="rId2"/>
          <a:srcRect/>
          <a:stretch/>
        </p:blipFill>
        <p:spPr>
          <a:xfrm>
            <a:off x="225620" y="134470"/>
            <a:ext cx="1068888" cy="104601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98"/>
        <p:cNvGrpSpPr/>
        <p:nvPr/>
      </p:nvGrpSpPr>
      <p:grpSpPr>
        <a:xfrm>
          <a:off x="0" y="0"/>
          <a:ext cx="0" cy="0"/>
          <a:chOff x="0" y="0"/>
          <a:chExt cx="0" cy="0"/>
        </a:xfrm>
      </p:grpSpPr>
      <p:sp>
        <p:nvSpPr>
          <p:cNvPr id="199" name="Google Shape;199;p29"/>
          <p:cNvSpPr txBox="1">
            <a:spLocks noGrp="1"/>
          </p:cNvSpPr>
          <p:nvPr>
            <p:ph type="ctrTitle"/>
          </p:nvPr>
        </p:nvSpPr>
        <p:spPr>
          <a:xfrm>
            <a:off x="685800" y="2130425"/>
            <a:ext cx="7772400" cy="1470025"/>
          </a:xfrm>
          <a:prstGeom prst="rect">
            <a:avLst/>
          </a:prstGeom>
          <a:noFill/>
          <a:ln>
            <a:noFill/>
          </a:ln>
        </p:spPr>
        <p:txBody>
          <a:bodyPr spcFirstLastPara="1" wrap="square" lIns="91375" tIns="45675" rIns="91375" bIns="45675" anchor="b" anchorCtr="0">
            <a:noAutofit/>
          </a:bodyPr>
          <a:lstStyle>
            <a:lvl1pPr lvl="0" algn="l">
              <a:spcBef>
                <a:spcPts val="0"/>
              </a:spcBef>
              <a:spcAft>
                <a:spcPts val="0"/>
              </a:spcAft>
              <a:buClr>
                <a:schemeClr val="dk2"/>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00" name="Google Shape;200;p29"/>
          <p:cNvSpPr txBox="1">
            <a:spLocks noGrp="1"/>
          </p:cNvSpPr>
          <p:nvPr>
            <p:ph type="subTitle" idx="1"/>
          </p:nvPr>
        </p:nvSpPr>
        <p:spPr>
          <a:xfrm>
            <a:off x="1371600" y="3886200"/>
            <a:ext cx="6400800" cy="1752600"/>
          </a:xfrm>
          <a:prstGeom prst="rect">
            <a:avLst/>
          </a:prstGeom>
          <a:noFill/>
          <a:ln>
            <a:noFill/>
          </a:ln>
        </p:spPr>
        <p:txBody>
          <a:bodyPr spcFirstLastPara="1" wrap="square" lIns="91375" tIns="45675" rIns="91375" bIns="45675" anchor="t" anchorCtr="0">
            <a:normAutofit/>
          </a:bodyPr>
          <a:lstStyle>
            <a:lvl1pPr lvl="0" algn="ctr">
              <a:lnSpc>
                <a:spcPct val="100000"/>
              </a:lnSpc>
              <a:spcBef>
                <a:spcPts val="700"/>
              </a:spcBef>
              <a:spcAft>
                <a:spcPts val="0"/>
              </a:spcAft>
              <a:buClr>
                <a:srgbClr val="888A9C"/>
              </a:buClr>
              <a:buSzPts val="1740"/>
              <a:buNone/>
              <a:defRPr>
                <a:solidFill>
                  <a:srgbClr val="888A9C"/>
                </a:solidFill>
                <a:uFillTx/>
              </a:defRPr>
            </a:lvl1pPr>
            <a:lvl2pPr lvl="1" algn="ctr">
              <a:lnSpc>
                <a:spcPct val="100000"/>
              </a:lnSpc>
              <a:spcBef>
                <a:spcPts val="550"/>
              </a:spcBef>
              <a:spcAft>
                <a:spcPts val="0"/>
              </a:spcAft>
              <a:buClr>
                <a:srgbClr val="888A9C"/>
              </a:buClr>
              <a:buSzPts val="1820"/>
              <a:buNone/>
              <a:defRPr>
                <a:solidFill>
                  <a:srgbClr val="888A9C"/>
                </a:solidFill>
                <a:uFillTx/>
              </a:defRPr>
            </a:lvl2pPr>
            <a:lvl3pPr lvl="2" algn="ctr">
              <a:lnSpc>
                <a:spcPct val="100000"/>
              </a:lnSpc>
              <a:spcBef>
                <a:spcPts val="500"/>
              </a:spcBef>
              <a:spcAft>
                <a:spcPts val="0"/>
              </a:spcAft>
              <a:buClr>
                <a:srgbClr val="888A9C"/>
              </a:buClr>
              <a:buSzPts val="1725"/>
              <a:buNone/>
              <a:defRPr>
                <a:solidFill>
                  <a:srgbClr val="888A9C"/>
                </a:solidFill>
                <a:uFillTx/>
              </a:defRPr>
            </a:lvl3pPr>
            <a:lvl4pPr lvl="3" algn="ctr">
              <a:lnSpc>
                <a:spcPct val="100000"/>
              </a:lnSpc>
              <a:spcBef>
                <a:spcPts val="400"/>
              </a:spcBef>
              <a:spcAft>
                <a:spcPts val="0"/>
              </a:spcAft>
              <a:buClr>
                <a:srgbClr val="888A9C"/>
              </a:buClr>
              <a:buSzPts val="1500"/>
              <a:buNone/>
              <a:defRPr>
                <a:solidFill>
                  <a:srgbClr val="888A9C"/>
                </a:solidFill>
                <a:uFillTx/>
              </a:defRPr>
            </a:lvl4pPr>
            <a:lvl5pPr lvl="4" algn="ctr">
              <a:lnSpc>
                <a:spcPct val="100000"/>
              </a:lnSpc>
              <a:spcBef>
                <a:spcPts val="400"/>
              </a:spcBef>
              <a:spcAft>
                <a:spcPts val="0"/>
              </a:spcAft>
              <a:buClr>
                <a:srgbClr val="888A9C"/>
              </a:buClr>
              <a:buSzPts val="1300"/>
              <a:buNone/>
              <a:defRPr>
                <a:solidFill>
                  <a:srgbClr val="888A9C"/>
                </a:solidFill>
                <a:uFillTx/>
              </a:defRPr>
            </a:lvl5pPr>
            <a:lvl6pPr lvl="5" algn="ctr">
              <a:spcBef>
                <a:spcPts val="360"/>
              </a:spcBef>
              <a:spcAft>
                <a:spcPts val="0"/>
              </a:spcAft>
              <a:buSzPts val="1800"/>
              <a:buNone/>
              <a:defRPr>
                <a:solidFill>
                  <a:srgbClr val="888A9C"/>
                </a:solidFill>
                <a:uFillTx/>
              </a:defRPr>
            </a:lvl6pPr>
            <a:lvl7pPr lvl="6" algn="ctr">
              <a:spcBef>
                <a:spcPts val="360"/>
              </a:spcBef>
              <a:spcAft>
                <a:spcPts val="0"/>
              </a:spcAft>
              <a:buSzPts val="1800"/>
              <a:buNone/>
              <a:defRPr>
                <a:solidFill>
                  <a:srgbClr val="888A9C"/>
                </a:solidFill>
                <a:uFillTx/>
              </a:defRPr>
            </a:lvl7pPr>
            <a:lvl8pPr lvl="7" algn="ctr">
              <a:spcBef>
                <a:spcPts val="360"/>
              </a:spcBef>
              <a:spcAft>
                <a:spcPts val="0"/>
              </a:spcAft>
              <a:buSzPts val="1800"/>
              <a:buNone/>
              <a:defRPr>
                <a:solidFill>
                  <a:srgbClr val="888A9C"/>
                </a:solidFill>
                <a:uFillTx/>
              </a:defRPr>
            </a:lvl8pPr>
            <a:lvl9pPr lvl="8" algn="ctr">
              <a:spcBef>
                <a:spcPts val="360"/>
              </a:spcBef>
              <a:spcAft>
                <a:spcPts val="0"/>
              </a:spcAft>
              <a:buSzPts val="1800"/>
              <a:buNone/>
              <a:defRPr>
                <a:solidFill>
                  <a:srgbClr val="888A9C"/>
                </a:solidFill>
                <a:uFillTx/>
              </a:defRPr>
            </a:lvl9pPr>
          </a:lstStyle>
          <a:p>
            <a:endParaRPr/>
          </a:p>
        </p:txBody>
      </p:sp>
      <p:sp>
        <p:nvSpPr>
          <p:cNvPr id="201" name="Google Shape;201;p29"/>
          <p:cNvSpPr txBox="1">
            <a:spLocks noGrp="1"/>
          </p:cNvSpPr>
          <p:nvPr>
            <p:ph type="dt" idx="10"/>
          </p:nvPr>
        </p:nvSpPr>
        <p:spPr>
          <a:xfrm>
            <a:off x="7132322" y="6399010"/>
            <a:ext cx="1161826" cy="365125"/>
          </a:xfrm>
          <a:prstGeom prst="rect">
            <a:avLst/>
          </a:prstGeom>
          <a:noFill/>
          <a:ln>
            <a:noFill/>
          </a:ln>
        </p:spPr>
        <p:txBody>
          <a:bodyPr spcFirstLastPara="1" wrap="square" lIns="91375" tIns="45675" rIns="91375" bIns="45675"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202" name="Google Shape;202;p29"/>
          <p:cNvSpPr txBox="1">
            <a:spLocks noGrp="1"/>
          </p:cNvSpPr>
          <p:nvPr>
            <p:ph type="ftr" idx="11"/>
          </p:nvPr>
        </p:nvSpPr>
        <p:spPr>
          <a:xfrm>
            <a:off x="609601" y="6398815"/>
            <a:ext cx="6361354" cy="365125"/>
          </a:xfrm>
          <a:prstGeom prst="rect">
            <a:avLst/>
          </a:prstGeom>
          <a:noFill/>
          <a:ln>
            <a:noFill/>
          </a:ln>
        </p:spPr>
        <p:txBody>
          <a:bodyPr spcFirstLastPara="1" wrap="square" lIns="91375" tIns="45675" rIns="91375" bIns="45675"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203" name="Google Shape;203;p29"/>
          <p:cNvSpPr txBox="1">
            <a:spLocks noGrp="1"/>
          </p:cNvSpPr>
          <p:nvPr>
            <p:ph type="sldNum" idx="12"/>
          </p:nvPr>
        </p:nvSpPr>
        <p:spPr>
          <a:xfrm>
            <a:off x="8468252" y="6403619"/>
            <a:ext cx="451821" cy="362942"/>
          </a:xfrm>
          <a:prstGeom prst="rect">
            <a:avLst/>
          </a:prstGeom>
          <a:noFill/>
          <a:ln>
            <a:noFill/>
          </a:ln>
        </p:spPr>
        <p:txBody>
          <a:bodyPr spcFirstLastPara="1" wrap="square" lIns="91375" tIns="45675" rIns="91375" bIns="45675" anchor="b" anchorCtr="0">
            <a:noAutofit/>
          </a:bodyPr>
          <a:lstStyle>
            <a:lvl1pPr marL="0" lvl="0" indent="0" algn="l">
              <a:spcBef>
                <a:spcPts val="0"/>
              </a:spcBef>
              <a:buNone/>
              <a:defRPr>
                <a:uFillTx/>
              </a:defRPr>
            </a:lvl1pPr>
            <a:lvl2pPr marL="0" lvl="1" indent="0" algn="l">
              <a:spcBef>
                <a:spcPts val="0"/>
              </a:spcBef>
              <a:buNone/>
              <a:defRPr>
                <a:uFillTx/>
              </a:defRPr>
            </a:lvl2pPr>
            <a:lvl3pPr marL="0" lvl="2" indent="0" algn="l">
              <a:spcBef>
                <a:spcPts val="0"/>
              </a:spcBef>
              <a:buNone/>
              <a:defRPr>
                <a:uFillTx/>
              </a:defRPr>
            </a:lvl3pPr>
            <a:lvl4pPr marL="0" lvl="3" indent="0" algn="l">
              <a:spcBef>
                <a:spcPts val="0"/>
              </a:spcBef>
              <a:buNone/>
              <a:defRPr>
                <a:uFillTx/>
              </a:defRPr>
            </a:lvl4pPr>
            <a:lvl5pPr marL="0" lvl="4" indent="0" algn="l">
              <a:spcBef>
                <a:spcPts val="0"/>
              </a:spcBef>
              <a:buNone/>
              <a:defRPr>
                <a:uFillTx/>
              </a:defRPr>
            </a:lvl5pPr>
            <a:lvl6pPr marL="0" lvl="5" indent="0" algn="l">
              <a:spcBef>
                <a:spcPts val="0"/>
              </a:spcBef>
              <a:buNone/>
              <a:defRPr>
                <a:uFillTx/>
              </a:defRPr>
            </a:lvl6pPr>
            <a:lvl7pPr marL="0" lvl="6" indent="0" algn="l">
              <a:spcBef>
                <a:spcPts val="0"/>
              </a:spcBef>
              <a:buNone/>
              <a:defRPr>
                <a:uFillTx/>
              </a:defRPr>
            </a:lvl7pPr>
            <a:lvl8pPr marL="0" lvl="7" indent="0" algn="l">
              <a:spcBef>
                <a:spcPts val="0"/>
              </a:spcBef>
              <a:buNone/>
              <a:defRPr>
                <a:uFillTx/>
              </a:defRPr>
            </a:lvl8pPr>
            <a:lvl9pPr marL="0" lvl="8" indent="0" algn="l">
              <a:spcBef>
                <a:spcPts val="0"/>
              </a:spcBef>
              <a:buNone/>
              <a:defRPr>
                <a:uFillTx/>
              </a:defRPr>
            </a:lvl9pPr>
          </a:lstStyle>
          <a:p>
            <a:pPr marL="0" lvl="0" indent="0" algn="l"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21"/>
        <p:cNvGrpSpPr/>
        <p:nvPr/>
      </p:nvGrpSpPr>
      <p:grpSpPr>
        <a:xfrm>
          <a:off x="0" y="0"/>
          <a:ext cx="0" cy="0"/>
          <a:chOff x="0" y="0"/>
          <a:chExt cx="0" cy="0"/>
        </a:xfrm>
      </p:grpSpPr>
      <p:sp>
        <p:nvSpPr>
          <p:cNvPr id="222" name="Google Shape;222;p18"/>
          <p:cNvSpPr txBox="1">
            <a:spLocks noGrp="1"/>
          </p:cNvSpPr>
          <p:nvPr>
            <p:ph type="title"/>
          </p:nvPr>
        </p:nvSpPr>
        <p:spPr>
          <a:xfrm>
            <a:off x="609600" y="82078"/>
            <a:ext cx="7437120" cy="6514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23" name="Google Shape;223;p18"/>
          <p:cNvSpPr txBox="1">
            <a:spLocks noGrp="1"/>
          </p:cNvSpPr>
          <p:nvPr>
            <p:ph type="body" idx="1"/>
          </p:nvPr>
        </p:nvSpPr>
        <p:spPr>
          <a:xfrm>
            <a:off x="612649" y="1155561"/>
            <a:ext cx="8285226" cy="4970920"/>
          </a:xfrm>
          <a:prstGeom prst="rect">
            <a:avLst/>
          </a:prstGeom>
          <a:noFill/>
          <a:ln>
            <a:noFill/>
          </a:ln>
        </p:spPr>
        <p:txBody>
          <a:bodyPr spcFirstLastPara="1" wrap="square" lIns="91425" tIns="45700" rIns="91425" bIns="45700" anchor="t" anchorCtr="0">
            <a:normAutofit/>
          </a:bodyPr>
          <a:lstStyle>
            <a:lvl1pPr marL="457200" lvl="0" indent="-297180" algn="l">
              <a:lnSpc>
                <a:spcPct val="100000"/>
              </a:lnSpc>
              <a:spcBef>
                <a:spcPts val="700"/>
              </a:spcBef>
              <a:spcAft>
                <a:spcPts val="0"/>
              </a:spcAft>
              <a:buClr>
                <a:schemeClr val="dk1"/>
              </a:buClr>
              <a:buSzPts val="1080"/>
              <a:buChar char="❖"/>
              <a:defRPr>
                <a:uFillTx/>
              </a:defRPr>
            </a:lvl1pPr>
            <a:lvl2pPr marL="914400" lvl="1" indent="-308610" algn="l">
              <a:lnSpc>
                <a:spcPct val="100000"/>
              </a:lnSpc>
              <a:spcBef>
                <a:spcPts val="550"/>
              </a:spcBef>
              <a:spcAft>
                <a:spcPts val="0"/>
              </a:spcAft>
              <a:buClr>
                <a:schemeClr val="dk1"/>
              </a:buClr>
              <a:buSzPts val="1260"/>
              <a:buChar char="⮚"/>
              <a:defRPr>
                <a:uFillTx/>
              </a:defRPr>
            </a:lvl2pPr>
            <a:lvl3pPr marL="1371600" lvl="2" indent="-314325" algn="l">
              <a:lnSpc>
                <a:spcPct val="100000"/>
              </a:lnSpc>
              <a:spcBef>
                <a:spcPts val="500"/>
              </a:spcBef>
              <a:spcAft>
                <a:spcPts val="0"/>
              </a:spcAft>
              <a:buClr>
                <a:schemeClr val="dk1"/>
              </a:buClr>
              <a:buSzPts val="1350"/>
              <a:buChar char="✔"/>
              <a:defRPr>
                <a:uFillTx/>
              </a:defRPr>
            </a:lvl3pPr>
            <a:lvl4pPr marL="1828800" lvl="3" indent="-314325" algn="l">
              <a:lnSpc>
                <a:spcPct val="100000"/>
              </a:lnSpc>
              <a:spcBef>
                <a:spcPts val="400"/>
              </a:spcBef>
              <a:spcAft>
                <a:spcPts val="0"/>
              </a:spcAft>
              <a:buClr>
                <a:schemeClr val="dk1"/>
              </a:buClr>
              <a:buSzPts val="1350"/>
              <a:buChar char="o"/>
              <a:defRPr>
                <a:uFillTx/>
              </a:defRPr>
            </a:lvl4pPr>
            <a:lvl5pPr marL="2286000" lvl="4" indent="-302895" algn="l">
              <a:lnSpc>
                <a:spcPct val="100000"/>
              </a:lnSpc>
              <a:spcBef>
                <a:spcPts val="400"/>
              </a:spcBef>
              <a:spcAft>
                <a:spcPts val="0"/>
              </a:spcAft>
              <a:buClr>
                <a:schemeClr val="dk1"/>
              </a:buClr>
              <a:buSzPts val="1170"/>
              <a:buChar char="•"/>
              <a:defRPr>
                <a:uFillTx/>
              </a:defRPr>
            </a:lvl5pPr>
            <a:lvl6pPr marL="2743200" lvl="5" indent="-342900" algn="l">
              <a:spcBef>
                <a:spcPts val="360"/>
              </a:spcBef>
              <a:spcAft>
                <a:spcPts val="0"/>
              </a:spcAft>
              <a:buSzPts val="1800"/>
              <a:buChar char="▪"/>
              <a:defRPr>
                <a:uFillTx/>
              </a:defRPr>
            </a:lvl6pPr>
            <a:lvl7pPr marL="3200400" lvl="6" indent="-342900" algn="l">
              <a:spcBef>
                <a:spcPts val="360"/>
              </a:spcBef>
              <a:spcAft>
                <a:spcPts val="0"/>
              </a:spcAft>
              <a:buSzPts val="1800"/>
              <a:buChar char="▪"/>
              <a:defRPr>
                <a:uFillTx/>
              </a:defRPr>
            </a:lvl7pPr>
            <a:lvl8pPr marL="3657600" lvl="7" indent="-342900" algn="l">
              <a:spcBef>
                <a:spcPts val="360"/>
              </a:spcBef>
              <a:spcAft>
                <a:spcPts val="0"/>
              </a:spcAft>
              <a:buSzPts val="1800"/>
              <a:buChar char="▪"/>
              <a:defRPr>
                <a:uFillTx/>
              </a:defRPr>
            </a:lvl8pPr>
            <a:lvl9pPr marL="4114800" lvl="8" indent="-342900" algn="l">
              <a:spcBef>
                <a:spcPts val="360"/>
              </a:spcBef>
              <a:spcAft>
                <a:spcPts val="0"/>
              </a:spcAft>
              <a:buSzPts val="1800"/>
              <a:buChar char="▪"/>
              <a:defRPr>
                <a:uFillTx/>
              </a:defRPr>
            </a:lvl9pPr>
          </a:lstStyle>
          <a:p>
            <a:endParaRPr/>
          </a:p>
        </p:txBody>
      </p:sp>
      <p:sp>
        <p:nvSpPr>
          <p:cNvPr id="224" name="Google Shape;224;p18"/>
          <p:cNvSpPr txBox="1">
            <a:spLocks noGrp="1"/>
          </p:cNvSpPr>
          <p:nvPr>
            <p:ph type="dt" idx="10"/>
          </p:nvPr>
        </p:nvSpPr>
        <p:spPr>
          <a:xfrm>
            <a:off x="7132322" y="6399010"/>
            <a:ext cx="116182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225" name="Google Shape;225;p18"/>
          <p:cNvSpPr txBox="1">
            <a:spLocks noGrp="1"/>
          </p:cNvSpPr>
          <p:nvPr>
            <p:ph type="ftr" idx="11"/>
          </p:nvPr>
        </p:nvSpPr>
        <p:spPr>
          <a:xfrm>
            <a:off x="609601" y="6398815"/>
            <a:ext cx="6361354"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226" name="Google Shape;226;p18"/>
          <p:cNvSpPr txBox="1">
            <a:spLocks noGrp="1"/>
          </p:cNvSpPr>
          <p:nvPr>
            <p:ph type="sldNum" idx="12"/>
          </p:nvPr>
        </p:nvSpPr>
        <p:spPr>
          <a:xfrm>
            <a:off x="8468249" y="6403619"/>
            <a:ext cx="451821" cy="362942"/>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uFillTx/>
              </a:defRPr>
            </a:lvl1pPr>
            <a:lvl2pPr marL="0" lvl="1" indent="0" algn="l">
              <a:spcBef>
                <a:spcPts val="0"/>
              </a:spcBef>
              <a:buNone/>
              <a:defRPr>
                <a:uFillTx/>
              </a:defRPr>
            </a:lvl2pPr>
            <a:lvl3pPr marL="0" lvl="2" indent="0" algn="l">
              <a:spcBef>
                <a:spcPts val="0"/>
              </a:spcBef>
              <a:buNone/>
              <a:defRPr>
                <a:uFillTx/>
              </a:defRPr>
            </a:lvl3pPr>
            <a:lvl4pPr marL="0" lvl="3" indent="0" algn="l">
              <a:spcBef>
                <a:spcPts val="0"/>
              </a:spcBef>
              <a:buNone/>
              <a:defRPr>
                <a:uFillTx/>
              </a:defRPr>
            </a:lvl4pPr>
            <a:lvl5pPr marL="0" lvl="4" indent="0" algn="l">
              <a:spcBef>
                <a:spcPts val="0"/>
              </a:spcBef>
              <a:buNone/>
              <a:defRPr>
                <a:uFillTx/>
              </a:defRPr>
            </a:lvl5pPr>
            <a:lvl6pPr marL="0" lvl="5" indent="0" algn="l">
              <a:spcBef>
                <a:spcPts val="0"/>
              </a:spcBef>
              <a:buNone/>
              <a:defRPr>
                <a:uFillTx/>
              </a:defRPr>
            </a:lvl6pPr>
            <a:lvl7pPr marL="0" lvl="6" indent="0" algn="l">
              <a:spcBef>
                <a:spcPts val="0"/>
              </a:spcBef>
              <a:buNone/>
              <a:defRPr>
                <a:uFillTx/>
              </a:defRPr>
            </a:lvl7pPr>
            <a:lvl8pPr marL="0" lvl="7" indent="0" algn="l">
              <a:spcBef>
                <a:spcPts val="0"/>
              </a:spcBef>
              <a:buNone/>
              <a:defRPr>
                <a:uFillTx/>
              </a:defRPr>
            </a:lvl8pPr>
            <a:lvl9pPr marL="0" lvl="8" indent="0" algn="l">
              <a:spcBef>
                <a:spcPts val="0"/>
              </a:spcBef>
              <a:buNone/>
              <a:defRPr>
                <a:uFillTx/>
              </a:defRPr>
            </a:lvl9pPr>
          </a:lstStyle>
          <a:p>
            <a:pPr marL="0" lvl="0" indent="0" algn="l"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609600" y="82078"/>
            <a:ext cx="7437120" cy="6514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3600"/>
              <a:buFont typeface="Twentieth Century"/>
              <a:buNone/>
              <a:defRPr sz="3600">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29" name="Google Shape;229;p30"/>
          <p:cNvSpPr txBox="1">
            <a:spLocks noGrp="1"/>
          </p:cNvSpPr>
          <p:nvPr>
            <p:ph type="dt" idx="10"/>
          </p:nvPr>
        </p:nvSpPr>
        <p:spPr>
          <a:xfrm>
            <a:off x="7132322" y="6399010"/>
            <a:ext cx="116182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230" name="Google Shape;230;p30"/>
          <p:cNvSpPr txBox="1">
            <a:spLocks noGrp="1"/>
          </p:cNvSpPr>
          <p:nvPr>
            <p:ph type="ftr" idx="11"/>
          </p:nvPr>
        </p:nvSpPr>
        <p:spPr>
          <a:xfrm>
            <a:off x="609601" y="6398815"/>
            <a:ext cx="6361354"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231" name="Google Shape;231;p30"/>
          <p:cNvSpPr txBox="1">
            <a:spLocks noGrp="1"/>
          </p:cNvSpPr>
          <p:nvPr>
            <p:ph type="sldNum" idx="12"/>
          </p:nvPr>
        </p:nvSpPr>
        <p:spPr>
          <a:xfrm>
            <a:off x="8468249" y="6403619"/>
            <a:ext cx="451821" cy="362942"/>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uFillTx/>
              </a:defRPr>
            </a:lvl1pPr>
            <a:lvl2pPr marL="0" lvl="1" indent="0" algn="l">
              <a:spcBef>
                <a:spcPts val="0"/>
              </a:spcBef>
              <a:buNone/>
              <a:defRPr>
                <a:uFillTx/>
              </a:defRPr>
            </a:lvl2pPr>
            <a:lvl3pPr marL="0" lvl="2" indent="0" algn="l">
              <a:spcBef>
                <a:spcPts val="0"/>
              </a:spcBef>
              <a:buNone/>
              <a:defRPr>
                <a:uFillTx/>
              </a:defRPr>
            </a:lvl3pPr>
            <a:lvl4pPr marL="0" lvl="3" indent="0" algn="l">
              <a:spcBef>
                <a:spcPts val="0"/>
              </a:spcBef>
              <a:buNone/>
              <a:defRPr>
                <a:uFillTx/>
              </a:defRPr>
            </a:lvl4pPr>
            <a:lvl5pPr marL="0" lvl="4" indent="0" algn="l">
              <a:spcBef>
                <a:spcPts val="0"/>
              </a:spcBef>
              <a:buNone/>
              <a:defRPr>
                <a:uFillTx/>
              </a:defRPr>
            </a:lvl5pPr>
            <a:lvl6pPr marL="0" lvl="5" indent="0" algn="l">
              <a:spcBef>
                <a:spcPts val="0"/>
              </a:spcBef>
              <a:buNone/>
              <a:defRPr>
                <a:uFillTx/>
              </a:defRPr>
            </a:lvl6pPr>
            <a:lvl7pPr marL="0" lvl="6" indent="0" algn="l">
              <a:spcBef>
                <a:spcPts val="0"/>
              </a:spcBef>
              <a:buNone/>
              <a:defRPr>
                <a:uFillTx/>
              </a:defRPr>
            </a:lvl7pPr>
            <a:lvl8pPr marL="0" lvl="7" indent="0" algn="l">
              <a:spcBef>
                <a:spcPts val="0"/>
              </a:spcBef>
              <a:buNone/>
              <a:defRPr>
                <a:uFillTx/>
              </a:defRPr>
            </a:lvl8pPr>
            <a:lvl9pPr marL="0" lvl="8" indent="0" algn="l">
              <a:spcBef>
                <a:spcPts val="0"/>
              </a:spcBef>
              <a:buNone/>
              <a:defRPr>
                <a:uFillTx/>
              </a:defRPr>
            </a:lvl9pPr>
          </a:lstStyle>
          <a:p>
            <a:pPr marL="0" lvl="0" indent="0" algn="l"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232"/>
        <p:cNvGrpSpPr/>
        <p:nvPr/>
      </p:nvGrpSpPr>
      <p:grpSpPr>
        <a:xfrm>
          <a:off x="0" y="0"/>
          <a:ext cx="0" cy="0"/>
          <a:chOff x="0" y="0"/>
          <a:chExt cx="0" cy="0"/>
        </a:xfrm>
      </p:grpSpPr>
      <p:sp>
        <p:nvSpPr>
          <p:cNvPr id="233" name="Google Shape;233;p31"/>
          <p:cNvSpPr txBox="1">
            <a:spLocks noGrp="1"/>
          </p:cNvSpPr>
          <p:nvPr>
            <p:ph type="body" idx="1"/>
          </p:nvPr>
        </p:nvSpPr>
        <p:spPr>
          <a:xfrm>
            <a:off x="649793" y="1169112"/>
            <a:ext cx="1600200" cy="4926888"/>
          </a:xfrm>
          <a:prstGeom prst="rect">
            <a:avLst/>
          </a:prstGeom>
          <a:solidFill>
            <a:srgbClr val="002060"/>
          </a:solidFill>
          <a:ln>
            <a:noFill/>
          </a:ln>
        </p:spPr>
        <p:txBody>
          <a:bodyPr spcFirstLastPara="1" wrap="square" lIns="137125" tIns="182850" rIns="137125" bIns="91425" anchor="t" anchorCtr="0">
            <a:normAutofit/>
          </a:bodyPr>
          <a:lstStyle>
            <a:lvl1pPr marL="457200" lvl="0" indent="-228600" algn="l">
              <a:lnSpc>
                <a:spcPct val="100000"/>
              </a:lnSpc>
              <a:spcBef>
                <a:spcPts val="700"/>
              </a:spcBef>
              <a:spcAft>
                <a:spcPts val="0"/>
              </a:spcAft>
              <a:buClr>
                <a:schemeClr val="dk1"/>
              </a:buClr>
              <a:buSzPts val="1080"/>
              <a:buNone/>
              <a:defRPr sz="1800">
                <a:solidFill>
                  <a:schemeClr val="lt1"/>
                </a:solidFill>
                <a:uFillTx/>
                <a:latin typeface="Twentieth Century"/>
                <a:ea typeface="Twentieth Century"/>
                <a:cs typeface="Twentieth Century"/>
                <a:sym typeface="Twentieth Century"/>
              </a:defRPr>
            </a:lvl1pPr>
            <a:lvl2pPr marL="914400" lvl="1" indent="-228600" algn="l">
              <a:lnSpc>
                <a:spcPct val="100000"/>
              </a:lnSpc>
              <a:spcBef>
                <a:spcPts val="1000"/>
              </a:spcBef>
              <a:spcAft>
                <a:spcPts val="0"/>
              </a:spcAft>
              <a:buClr>
                <a:schemeClr val="dk1"/>
              </a:buClr>
              <a:buSzPts val="840"/>
              <a:buNone/>
              <a:defRPr sz="1200">
                <a:solidFill>
                  <a:schemeClr val="lt1"/>
                </a:solidFill>
                <a:uFillTx/>
                <a:latin typeface="Twentieth Century"/>
                <a:ea typeface="Twentieth Century"/>
                <a:cs typeface="Twentieth Century"/>
                <a:sym typeface="Twentieth Century"/>
              </a:defRPr>
            </a:lvl2pPr>
            <a:lvl3pPr marL="1371600" lvl="2" indent="-228600" algn="l">
              <a:lnSpc>
                <a:spcPct val="100000"/>
              </a:lnSpc>
              <a:spcBef>
                <a:spcPts val="500"/>
              </a:spcBef>
              <a:spcAft>
                <a:spcPts val="0"/>
              </a:spcAft>
              <a:buClr>
                <a:schemeClr val="dk1"/>
              </a:buClr>
              <a:buSzPts val="750"/>
              <a:buNone/>
              <a:defRPr sz="1000">
                <a:solidFill>
                  <a:schemeClr val="lt1"/>
                </a:solidFill>
                <a:uFillTx/>
                <a:latin typeface="Twentieth Century"/>
                <a:ea typeface="Twentieth Century"/>
                <a:cs typeface="Twentieth Century"/>
                <a:sym typeface="Twentieth Century"/>
              </a:defRPr>
            </a:lvl3pPr>
            <a:lvl4pPr marL="1828800" lvl="3" indent="-228600" algn="l">
              <a:lnSpc>
                <a:spcPct val="100000"/>
              </a:lnSpc>
              <a:spcBef>
                <a:spcPts val="400"/>
              </a:spcBef>
              <a:spcAft>
                <a:spcPts val="0"/>
              </a:spcAft>
              <a:buClr>
                <a:schemeClr val="dk1"/>
              </a:buClr>
              <a:buSzPts val="675"/>
              <a:buNone/>
              <a:defRPr sz="900">
                <a:solidFill>
                  <a:schemeClr val="lt1"/>
                </a:solidFill>
                <a:uFillTx/>
                <a:latin typeface="Twentieth Century"/>
                <a:ea typeface="Twentieth Century"/>
                <a:cs typeface="Twentieth Century"/>
                <a:sym typeface="Twentieth Century"/>
              </a:defRPr>
            </a:lvl4pPr>
            <a:lvl5pPr marL="2286000" lvl="4" indent="-228600" algn="l">
              <a:lnSpc>
                <a:spcPct val="100000"/>
              </a:lnSpc>
              <a:spcBef>
                <a:spcPts val="400"/>
              </a:spcBef>
              <a:spcAft>
                <a:spcPts val="0"/>
              </a:spcAft>
              <a:buClr>
                <a:schemeClr val="dk1"/>
              </a:buClr>
              <a:buSzPts val="585"/>
              <a:buNone/>
              <a:defRPr sz="900">
                <a:solidFill>
                  <a:schemeClr val="lt1"/>
                </a:solidFill>
                <a:uFillTx/>
                <a:latin typeface="Twentieth Century"/>
                <a:ea typeface="Twentieth Century"/>
                <a:cs typeface="Twentieth Century"/>
                <a:sym typeface="Twentieth Century"/>
              </a:defRPr>
            </a:lvl5pPr>
            <a:lvl6pPr marL="2743200" lvl="5" indent="-342900" algn="l">
              <a:spcBef>
                <a:spcPts val="360"/>
              </a:spcBef>
              <a:spcAft>
                <a:spcPts val="0"/>
              </a:spcAft>
              <a:buSzPts val="1800"/>
              <a:buChar char="▪"/>
              <a:defRPr>
                <a:uFillTx/>
              </a:defRPr>
            </a:lvl6pPr>
            <a:lvl7pPr marL="3200400" lvl="6" indent="-342900" algn="l">
              <a:spcBef>
                <a:spcPts val="360"/>
              </a:spcBef>
              <a:spcAft>
                <a:spcPts val="0"/>
              </a:spcAft>
              <a:buSzPts val="1800"/>
              <a:buChar char="▪"/>
              <a:defRPr>
                <a:uFillTx/>
              </a:defRPr>
            </a:lvl7pPr>
            <a:lvl8pPr marL="3657600" lvl="7" indent="-342900" algn="l">
              <a:spcBef>
                <a:spcPts val="360"/>
              </a:spcBef>
              <a:spcAft>
                <a:spcPts val="0"/>
              </a:spcAft>
              <a:buSzPts val="1800"/>
              <a:buChar char="▪"/>
              <a:defRPr>
                <a:uFillTx/>
              </a:defRPr>
            </a:lvl8pPr>
            <a:lvl9pPr marL="4114800" lvl="8" indent="-342900" algn="l">
              <a:spcBef>
                <a:spcPts val="360"/>
              </a:spcBef>
              <a:spcAft>
                <a:spcPts val="0"/>
              </a:spcAft>
              <a:buSzPts val="1800"/>
              <a:buChar char="▪"/>
              <a:defRPr>
                <a:uFillTx/>
              </a:defRPr>
            </a:lvl9pPr>
          </a:lstStyle>
          <a:p>
            <a:endParaRPr/>
          </a:p>
        </p:txBody>
      </p:sp>
      <p:sp>
        <p:nvSpPr>
          <p:cNvPr id="234" name="Google Shape;234;p31"/>
          <p:cNvSpPr txBox="1">
            <a:spLocks noGrp="1"/>
          </p:cNvSpPr>
          <p:nvPr>
            <p:ph type="body" idx="2"/>
          </p:nvPr>
        </p:nvSpPr>
        <p:spPr>
          <a:xfrm>
            <a:off x="2402393" y="1158875"/>
            <a:ext cx="6400800" cy="5013325"/>
          </a:xfrm>
          <a:prstGeom prst="rect">
            <a:avLst/>
          </a:prstGeom>
          <a:noFill/>
          <a:ln>
            <a:noFill/>
          </a:ln>
        </p:spPr>
        <p:txBody>
          <a:bodyPr spcFirstLastPara="1" wrap="square" lIns="91425" tIns="45700" rIns="91425" bIns="45700" anchor="t" anchorCtr="0">
            <a:normAutofit/>
          </a:bodyPr>
          <a:lstStyle>
            <a:lvl1pPr marL="457200" lvl="0" indent="-297180" algn="l">
              <a:lnSpc>
                <a:spcPct val="100000"/>
              </a:lnSpc>
              <a:spcBef>
                <a:spcPts val="700"/>
              </a:spcBef>
              <a:spcAft>
                <a:spcPts val="0"/>
              </a:spcAft>
              <a:buClr>
                <a:schemeClr val="dk1"/>
              </a:buClr>
              <a:buSzPts val="1080"/>
              <a:buChar char="❖"/>
              <a:defRPr>
                <a:uFillTx/>
              </a:defRPr>
            </a:lvl1pPr>
            <a:lvl2pPr marL="914400" lvl="1" indent="-308610" algn="l">
              <a:lnSpc>
                <a:spcPct val="100000"/>
              </a:lnSpc>
              <a:spcBef>
                <a:spcPts val="550"/>
              </a:spcBef>
              <a:spcAft>
                <a:spcPts val="0"/>
              </a:spcAft>
              <a:buClr>
                <a:schemeClr val="dk1"/>
              </a:buClr>
              <a:buSzPts val="1260"/>
              <a:buChar char="⮚"/>
              <a:defRPr>
                <a:uFillTx/>
              </a:defRPr>
            </a:lvl2pPr>
            <a:lvl3pPr marL="1371600" lvl="2" indent="-314325" algn="l">
              <a:lnSpc>
                <a:spcPct val="100000"/>
              </a:lnSpc>
              <a:spcBef>
                <a:spcPts val="500"/>
              </a:spcBef>
              <a:spcAft>
                <a:spcPts val="0"/>
              </a:spcAft>
              <a:buClr>
                <a:schemeClr val="dk1"/>
              </a:buClr>
              <a:buSzPts val="1350"/>
              <a:buChar char="✔"/>
              <a:defRPr>
                <a:uFillTx/>
              </a:defRPr>
            </a:lvl3pPr>
            <a:lvl4pPr marL="1828800" lvl="3" indent="-314325" algn="l">
              <a:lnSpc>
                <a:spcPct val="100000"/>
              </a:lnSpc>
              <a:spcBef>
                <a:spcPts val="400"/>
              </a:spcBef>
              <a:spcAft>
                <a:spcPts val="0"/>
              </a:spcAft>
              <a:buClr>
                <a:schemeClr val="dk1"/>
              </a:buClr>
              <a:buSzPts val="1350"/>
              <a:buChar char="o"/>
              <a:defRPr>
                <a:uFillTx/>
              </a:defRPr>
            </a:lvl4pPr>
            <a:lvl5pPr marL="2286000" lvl="4" indent="-302895" algn="l">
              <a:lnSpc>
                <a:spcPct val="100000"/>
              </a:lnSpc>
              <a:spcBef>
                <a:spcPts val="400"/>
              </a:spcBef>
              <a:spcAft>
                <a:spcPts val="0"/>
              </a:spcAft>
              <a:buClr>
                <a:schemeClr val="dk1"/>
              </a:buClr>
              <a:buSzPts val="1170"/>
              <a:buChar char="•"/>
              <a:defRPr>
                <a:uFillTx/>
              </a:defRPr>
            </a:lvl5pPr>
            <a:lvl6pPr marL="2743200" lvl="5" indent="-342900" algn="l">
              <a:spcBef>
                <a:spcPts val="360"/>
              </a:spcBef>
              <a:spcAft>
                <a:spcPts val="0"/>
              </a:spcAft>
              <a:buSzPts val="1800"/>
              <a:buChar char="▪"/>
              <a:defRPr>
                <a:uFillTx/>
              </a:defRPr>
            </a:lvl6pPr>
            <a:lvl7pPr marL="3200400" lvl="6" indent="-342900" algn="l">
              <a:spcBef>
                <a:spcPts val="360"/>
              </a:spcBef>
              <a:spcAft>
                <a:spcPts val="0"/>
              </a:spcAft>
              <a:buSzPts val="1800"/>
              <a:buChar char="▪"/>
              <a:defRPr>
                <a:uFillTx/>
              </a:defRPr>
            </a:lvl7pPr>
            <a:lvl8pPr marL="3657600" lvl="7" indent="-342900" algn="l">
              <a:spcBef>
                <a:spcPts val="360"/>
              </a:spcBef>
              <a:spcAft>
                <a:spcPts val="0"/>
              </a:spcAft>
              <a:buSzPts val="1800"/>
              <a:buChar char="▪"/>
              <a:defRPr>
                <a:uFillTx/>
              </a:defRPr>
            </a:lvl8pPr>
            <a:lvl9pPr marL="4114800" lvl="8" indent="-342900" algn="l">
              <a:spcBef>
                <a:spcPts val="360"/>
              </a:spcBef>
              <a:spcAft>
                <a:spcPts val="0"/>
              </a:spcAft>
              <a:buSzPts val="1800"/>
              <a:buChar char="▪"/>
              <a:defRPr>
                <a:uFillTx/>
              </a:defRPr>
            </a:lvl9pPr>
          </a:lstStyle>
          <a:p>
            <a:endParaRPr/>
          </a:p>
        </p:txBody>
      </p:sp>
      <p:sp>
        <p:nvSpPr>
          <p:cNvPr id="235" name="Google Shape;235;p31"/>
          <p:cNvSpPr txBox="1">
            <a:spLocks noGrp="1"/>
          </p:cNvSpPr>
          <p:nvPr>
            <p:ph type="dt" idx="10"/>
          </p:nvPr>
        </p:nvSpPr>
        <p:spPr>
          <a:xfrm>
            <a:off x="7132322" y="6399010"/>
            <a:ext cx="116182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236" name="Google Shape;236;p31"/>
          <p:cNvSpPr txBox="1">
            <a:spLocks noGrp="1"/>
          </p:cNvSpPr>
          <p:nvPr>
            <p:ph type="ftr" idx="11"/>
          </p:nvPr>
        </p:nvSpPr>
        <p:spPr>
          <a:xfrm>
            <a:off x="609601" y="6398815"/>
            <a:ext cx="6361354"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237" name="Google Shape;237;p31"/>
          <p:cNvSpPr txBox="1">
            <a:spLocks noGrp="1"/>
          </p:cNvSpPr>
          <p:nvPr>
            <p:ph type="sldNum" idx="12"/>
          </p:nvPr>
        </p:nvSpPr>
        <p:spPr>
          <a:xfrm>
            <a:off x="8468249" y="6403619"/>
            <a:ext cx="451821" cy="362942"/>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uFillTx/>
              </a:defRPr>
            </a:lvl1pPr>
            <a:lvl2pPr marL="0" lvl="1" indent="0" algn="l">
              <a:spcBef>
                <a:spcPts val="0"/>
              </a:spcBef>
              <a:buNone/>
              <a:defRPr>
                <a:uFillTx/>
              </a:defRPr>
            </a:lvl2pPr>
            <a:lvl3pPr marL="0" lvl="2" indent="0" algn="l">
              <a:spcBef>
                <a:spcPts val="0"/>
              </a:spcBef>
              <a:buNone/>
              <a:defRPr>
                <a:uFillTx/>
              </a:defRPr>
            </a:lvl3pPr>
            <a:lvl4pPr marL="0" lvl="3" indent="0" algn="l">
              <a:spcBef>
                <a:spcPts val="0"/>
              </a:spcBef>
              <a:buNone/>
              <a:defRPr>
                <a:uFillTx/>
              </a:defRPr>
            </a:lvl4pPr>
            <a:lvl5pPr marL="0" lvl="4" indent="0" algn="l">
              <a:spcBef>
                <a:spcPts val="0"/>
              </a:spcBef>
              <a:buNone/>
              <a:defRPr>
                <a:uFillTx/>
              </a:defRPr>
            </a:lvl5pPr>
            <a:lvl6pPr marL="0" lvl="5" indent="0" algn="l">
              <a:spcBef>
                <a:spcPts val="0"/>
              </a:spcBef>
              <a:buNone/>
              <a:defRPr>
                <a:uFillTx/>
              </a:defRPr>
            </a:lvl6pPr>
            <a:lvl7pPr marL="0" lvl="6" indent="0" algn="l">
              <a:spcBef>
                <a:spcPts val="0"/>
              </a:spcBef>
              <a:buNone/>
              <a:defRPr>
                <a:uFillTx/>
              </a:defRPr>
            </a:lvl7pPr>
            <a:lvl8pPr marL="0" lvl="7" indent="0" algn="l">
              <a:spcBef>
                <a:spcPts val="0"/>
              </a:spcBef>
              <a:buNone/>
              <a:defRPr>
                <a:uFillTx/>
              </a:defRPr>
            </a:lvl8pPr>
            <a:lvl9pPr marL="0" lvl="8" indent="0" algn="l">
              <a:spcBef>
                <a:spcPts val="0"/>
              </a:spcBef>
              <a:buNone/>
              <a:defRPr>
                <a:uFillTx/>
              </a:defRPr>
            </a:lvl9pPr>
          </a:lstStyle>
          <a:p>
            <a:pPr marL="0" lvl="0" indent="0" algn="l" rtl="0">
              <a:spcBef>
                <a:spcPts val="0"/>
              </a:spcBef>
              <a:spcAft>
                <a:spcPts val="0"/>
              </a:spcAft>
              <a:buNone/>
            </a:pPr>
            <a:fld id="{00000000-1234-1234-1234-123412341234}" type="slidenum">
              <a:rPr lang="en-US">
                <a:uFillTx/>
              </a:rPr>
              <a:t>‹#›</a:t>
            </a:fld>
            <a:endParaRPr>
              <a:uFillTx/>
            </a:endParaRPr>
          </a:p>
        </p:txBody>
      </p:sp>
      <p:sp>
        <p:nvSpPr>
          <p:cNvPr id="238" name="Google Shape;238;p31"/>
          <p:cNvSpPr txBox="1">
            <a:spLocks noGrp="1"/>
          </p:cNvSpPr>
          <p:nvPr>
            <p:ph type="title"/>
          </p:nvPr>
        </p:nvSpPr>
        <p:spPr>
          <a:xfrm>
            <a:off x="609600" y="82078"/>
            <a:ext cx="7437120" cy="6514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3200"/>
              <a:buFont typeface="Twentieth Century"/>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itle Slide">
    <p:bg>
      <p:bgPr>
        <a:solidFill>
          <a:schemeClr val="lt1"/>
        </a:solidFill>
        <a:effectLst/>
      </p:bgPr>
    </p:bg>
    <p:spTree>
      <p:nvGrpSpPr>
        <p:cNvPr id="1" name="Shape 239"/>
        <p:cNvGrpSpPr/>
        <p:nvPr/>
      </p:nvGrpSpPr>
      <p:grpSpPr>
        <a:xfrm>
          <a:off x="0" y="0"/>
          <a:ext cx="0" cy="0"/>
          <a:chOff x="0" y="0"/>
          <a:chExt cx="0" cy="0"/>
        </a:xfrm>
      </p:grpSpPr>
      <p:sp>
        <p:nvSpPr>
          <p:cNvPr id="240" name="Google Shape;240;p32"/>
          <p:cNvSpPr>
            <a:spLocks/>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241" name="Google Shape;241;p32"/>
          <p:cNvSpPr>
            <a:spLocks/>
          </p:cNvSpPr>
          <p:nvPr/>
        </p:nvSpPr>
        <p:spPr>
          <a:xfrm>
            <a:off x="-9144" y="6053328"/>
            <a:ext cx="2249424" cy="713232"/>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242" name="Google Shape;242;p32"/>
          <p:cNvSpPr>
            <a:spLocks/>
          </p:cNvSpPr>
          <p:nvPr/>
        </p:nvSpPr>
        <p:spPr>
          <a:xfrm>
            <a:off x="2359152" y="6044184"/>
            <a:ext cx="6784848" cy="713232"/>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243" name="Google Shape;243;p32"/>
          <p:cNvSpPr txBox="1">
            <a:spLocks noGrp="1"/>
          </p:cNvSpPr>
          <p:nvPr>
            <p:ph type="ctrTitle"/>
          </p:nvPr>
        </p:nvSpPr>
        <p:spPr>
          <a:xfrm>
            <a:off x="2359153" y="3429000"/>
            <a:ext cx="6559423" cy="221248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2060"/>
              </a:buClr>
              <a:buSzPts val="3600"/>
              <a:buFont typeface="Twentieth Century"/>
              <a:buNone/>
              <a:defRPr sz="3600" b="1" cap="none">
                <a:solidFill>
                  <a:srgbClr val="002060"/>
                </a:solidFill>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44" name="Google Shape;244;p32"/>
          <p:cNvSpPr txBox="1">
            <a:spLocks noGrp="1"/>
          </p:cNvSpPr>
          <p:nvPr>
            <p:ph type="dt" idx="10"/>
          </p:nvPr>
        </p:nvSpPr>
        <p:spPr>
          <a:xfrm>
            <a:off x="2359152" y="6044184"/>
            <a:ext cx="5504688" cy="685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2000">
                <a:solidFill>
                  <a:srgbClr val="FFFFFF"/>
                </a:solidFill>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245" name="Google Shape;245;p32"/>
          <p:cNvSpPr txBox="1">
            <a:spLocks noGrp="1"/>
          </p:cNvSpPr>
          <p:nvPr>
            <p:ph type="ftr" idx="11"/>
          </p:nvPr>
        </p:nvSpPr>
        <p:spPr>
          <a:xfrm>
            <a:off x="2147046" y="75162"/>
            <a:ext cx="58674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chemeClr val="dk2"/>
                </a:solidFill>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246" name="Google Shape;246;p32"/>
          <p:cNvSpPr>
            <a:spLocks/>
          </p:cNvSpPr>
          <p:nvPr/>
        </p:nvSpPr>
        <p:spPr>
          <a:xfrm>
            <a:off x="7788537" y="1280160"/>
            <a:ext cx="1355460" cy="2286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247" name="Google Shape;247;p32"/>
          <p:cNvSpPr>
            <a:spLocks/>
          </p:cNvSpPr>
          <p:nvPr/>
        </p:nvSpPr>
        <p:spPr>
          <a:xfrm>
            <a:off x="-9145" y="1280160"/>
            <a:ext cx="4247658" cy="2286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248" name="Google Shape;248;p32"/>
          <p:cNvSpPr txBox="1">
            <a:spLocks/>
          </p:cNvSpPr>
          <p:nvPr/>
        </p:nvSpPr>
        <p:spPr>
          <a:xfrm>
            <a:off x="1294504" y="502350"/>
            <a:ext cx="395636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u="none" strike="noStrike" cap="none">
                <a:solidFill>
                  <a:srgbClr val="002060"/>
                </a:solidFill>
                <a:uFillTx/>
                <a:latin typeface="Twentieth Century"/>
                <a:ea typeface="Twentieth Century"/>
                <a:cs typeface="Twentieth Century"/>
                <a:sym typeface="Twentieth Century"/>
              </a:rPr>
              <a:t>Mayor Muriel Bowser</a:t>
            </a:r>
            <a:endParaRPr>
              <a:uFillTx/>
            </a:endParaRPr>
          </a:p>
          <a:p>
            <a:pPr marL="0" marR="0" lvl="0" indent="0" algn="l" rtl="0">
              <a:spcBef>
                <a:spcPts val="0"/>
              </a:spcBef>
              <a:spcAft>
                <a:spcPts val="0"/>
              </a:spcAft>
              <a:buNone/>
            </a:pPr>
            <a:r>
              <a:rPr lang="en-US" sz="1600" b="1" i="1" u="none" strike="noStrike" cap="none">
                <a:solidFill>
                  <a:srgbClr val="002060"/>
                </a:solidFill>
                <a:uFillTx/>
                <a:latin typeface="Twentieth Century"/>
                <a:ea typeface="Twentieth Century"/>
                <a:cs typeface="Twentieth Century"/>
                <a:sym typeface="Twentieth Century"/>
              </a:rPr>
              <a:t>City Administrator Rashad M. Young</a:t>
            </a:r>
            <a:endParaRPr>
              <a:uFillTx/>
            </a:endParaRPr>
          </a:p>
        </p:txBody>
      </p:sp>
      <p:sp>
        <p:nvSpPr>
          <p:cNvPr id="249" name="Google Shape;249;p32"/>
          <p:cNvSpPr>
            <a:spLocks/>
          </p:cNvSpPr>
          <p:nvPr/>
        </p:nvSpPr>
        <p:spPr>
          <a:xfrm>
            <a:off x="4399881" y="1280160"/>
            <a:ext cx="3227293" cy="2286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pic>
        <p:nvPicPr>
          <p:cNvPr id="250" name="Google Shape;250;p32" descr="C:\Users\theresa.silla\Documents\Communications\a Images _ web collatoral\Strategic Plan Squares\ICH Profile 2.jpg"/>
          <p:cNvPicPr preferRelativeResize="0"/>
          <p:nvPr/>
        </p:nvPicPr>
        <p:blipFill rotWithShape="1">
          <a:blip r:embed="rId2"/>
          <a:srcRect/>
          <a:stretch/>
        </p:blipFill>
        <p:spPr>
          <a:xfrm>
            <a:off x="225617" y="134470"/>
            <a:ext cx="1068888" cy="10460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722313" y="4406903"/>
            <a:ext cx="7772400" cy="1362075"/>
          </a:xfrm>
          <a:prstGeom prst="rect">
            <a:avLst/>
          </a:prstGeom>
          <a:noFill/>
          <a:ln>
            <a:noFill/>
          </a:ln>
        </p:spPr>
        <p:txBody>
          <a:bodyPr spcFirstLastPara="1" wrap="square" lIns="91375" tIns="45675" rIns="91375" bIns="45675" anchor="t" anchorCtr="0">
            <a:noAutofit/>
          </a:bodyPr>
          <a:lstStyle>
            <a:lvl1pPr lvl="0" algn="l">
              <a:lnSpc>
                <a:spcPct val="100000"/>
              </a:lnSpc>
              <a:spcBef>
                <a:spcPts val="0"/>
              </a:spcBef>
              <a:spcAft>
                <a:spcPts val="0"/>
              </a:spcAft>
              <a:buClr>
                <a:schemeClr val="dk1"/>
              </a:buClr>
              <a:buSzPts val="4000"/>
              <a:buFont typeface="Calibri"/>
              <a:buNone/>
              <a:defRPr sz="4000" b="1" cap="none">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28" name="Google Shape;28;p19"/>
          <p:cNvSpPr txBox="1">
            <a:spLocks noGrp="1"/>
          </p:cNvSpPr>
          <p:nvPr>
            <p:ph type="body" idx="1"/>
          </p:nvPr>
        </p:nvSpPr>
        <p:spPr>
          <a:xfrm>
            <a:off x="722313" y="2906713"/>
            <a:ext cx="7772400" cy="1500187"/>
          </a:xfrm>
          <a:prstGeom prst="rect">
            <a:avLst/>
          </a:prstGeom>
          <a:noFill/>
          <a:ln>
            <a:noFill/>
          </a:ln>
        </p:spPr>
        <p:txBody>
          <a:bodyPr spcFirstLastPara="1" wrap="square" lIns="91375" tIns="45675" rIns="91375" bIns="45675"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uFillTx/>
              </a:defRPr>
            </a:lvl1pPr>
            <a:lvl2pPr marL="914400" lvl="1" indent="-228600" algn="l">
              <a:lnSpc>
                <a:spcPct val="100000"/>
              </a:lnSpc>
              <a:spcBef>
                <a:spcPts val="360"/>
              </a:spcBef>
              <a:spcAft>
                <a:spcPts val="0"/>
              </a:spcAft>
              <a:buClr>
                <a:srgbClr val="888888"/>
              </a:buClr>
              <a:buSzPts val="1800"/>
              <a:buNone/>
              <a:defRPr sz="1800">
                <a:solidFill>
                  <a:srgbClr val="888888"/>
                </a:solidFill>
                <a:uFillTx/>
              </a:defRPr>
            </a:lvl2pPr>
            <a:lvl3pPr marL="1371600" lvl="2" indent="-228600" algn="l">
              <a:lnSpc>
                <a:spcPct val="100000"/>
              </a:lnSpc>
              <a:spcBef>
                <a:spcPts val="320"/>
              </a:spcBef>
              <a:spcAft>
                <a:spcPts val="0"/>
              </a:spcAft>
              <a:buClr>
                <a:srgbClr val="888888"/>
              </a:buClr>
              <a:buSzPts val="1600"/>
              <a:buNone/>
              <a:defRPr sz="1600">
                <a:solidFill>
                  <a:srgbClr val="888888"/>
                </a:solidFill>
                <a:uFillTx/>
              </a:defRPr>
            </a:lvl3pPr>
            <a:lvl4pPr marL="1828800" lvl="3" indent="-228600" algn="l">
              <a:lnSpc>
                <a:spcPct val="100000"/>
              </a:lnSpc>
              <a:spcBef>
                <a:spcPts val="280"/>
              </a:spcBef>
              <a:spcAft>
                <a:spcPts val="0"/>
              </a:spcAft>
              <a:buClr>
                <a:srgbClr val="888888"/>
              </a:buClr>
              <a:buSzPts val="1400"/>
              <a:buNone/>
              <a:defRPr sz="1400">
                <a:solidFill>
                  <a:srgbClr val="888888"/>
                </a:solidFill>
                <a:uFillTx/>
              </a:defRPr>
            </a:lvl4pPr>
            <a:lvl5pPr marL="2286000" lvl="4" indent="-228600" algn="l">
              <a:lnSpc>
                <a:spcPct val="100000"/>
              </a:lnSpc>
              <a:spcBef>
                <a:spcPts val="280"/>
              </a:spcBef>
              <a:spcAft>
                <a:spcPts val="0"/>
              </a:spcAft>
              <a:buClr>
                <a:srgbClr val="888888"/>
              </a:buClr>
              <a:buSzPts val="1400"/>
              <a:buNone/>
              <a:defRPr sz="1400">
                <a:solidFill>
                  <a:srgbClr val="888888"/>
                </a:solidFill>
                <a:uFillTx/>
              </a:defRPr>
            </a:lvl5pPr>
            <a:lvl6pPr marL="2743200" lvl="5" indent="-228600" algn="l">
              <a:lnSpc>
                <a:spcPct val="100000"/>
              </a:lnSpc>
              <a:spcBef>
                <a:spcPts val="280"/>
              </a:spcBef>
              <a:spcAft>
                <a:spcPts val="0"/>
              </a:spcAft>
              <a:buClr>
                <a:srgbClr val="888888"/>
              </a:buClr>
              <a:buSzPts val="1400"/>
              <a:buNone/>
              <a:defRPr sz="1400">
                <a:solidFill>
                  <a:srgbClr val="888888"/>
                </a:solidFill>
                <a:uFillTx/>
              </a:defRPr>
            </a:lvl6pPr>
            <a:lvl7pPr marL="3200400" lvl="6" indent="-228600" algn="l">
              <a:lnSpc>
                <a:spcPct val="100000"/>
              </a:lnSpc>
              <a:spcBef>
                <a:spcPts val="280"/>
              </a:spcBef>
              <a:spcAft>
                <a:spcPts val="0"/>
              </a:spcAft>
              <a:buClr>
                <a:srgbClr val="888888"/>
              </a:buClr>
              <a:buSzPts val="1400"/>
              <a:buNone/>
              <a:defRPr sz="1400">
                <a:solidFill>
                  <a:srgbClr val="888888"/>
                </a:solidFill>
                <a:uFillTx/>
              </a:defRPr>
            </a:lvl7pPr>
            <a:lvl8pPr marL="3657600" lvl="7" indent="-228600" algn="l">
              <a:lnSpc>
                <a:spcPct val="100000"/>
              </a:lnSpc>
              <a:spcBef>
                <a:spcPts val="280"/>
              </a:spcBef>
              <a:spcAft>
                <a:spcPts val="0"/>
              </a:spcAft>
              <a:buClr>
                <a:srgbClr val="888888"/>
              </a:buClr>
              <a:buSzPts val="1400"/>
              <a:buNone/>
              <a:defRPr sz="1400">
                <a:solidFill>
                  <a:srgbClr val="888888"/>
                </a:solidFill>
                <a:uFillTx/>
              </a:defRPr>
            </a:lvl8pPr>
            <a:lvl9pPr marL="4114800" lvl="8" indent="-228600" algn="l">
              <a:lnSpc>
                <a:spcPct val="100000"/>
              </a:lnSpc>
              <a:spcBef>
                <a:spcPts val="280"/>
              </a:spcBef>
              <a:spcAft>
                <a:spcPts val="0"/>
              </a:spcAft>
              <a:buClr>
                <a:srgbClr val="888888"/>
              </a:buClr>
              <a:buSzPts val="1400"/>
              <a:buNone/>
              <a:defRPr sz="1400">
                <a:solidFill>
                  <a:srgbClr val="888888"/>
                </a:solidFill>
                <a:uFillTx/>
              </a:defRPr>
            </a:lvl9pPr>
          </a:lstStyle>
          <a:p>
            <a:endParaRPr/>
          </a:p>
        </p:txBody>
      </p:sp>
      <p:sp>
        <p:nvSpPr>
          <p:cNvPr id="29" name="Google Shape;29;p19"/>
          <p:cNvSpPr txBox="1">
            <a:spLocks noGrp="1"/>
          </p:cNvSpPr>
          <p:nvPr>
            <p:ph type="dt" idx="10"/>
          </p:nvPr>
        </p:nvSpPr>
        <p:spPr>
          <a:xfrm>
            <a:off x="457200" y="6356350"/>
            <a:ext cx="21336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30" name="Google Shape;30;p19"/>
          <p:cNvSpPr txBox="1">
            <a:spLocks noGrp="1"/>
          </p:cNvSpPr>
          <p:nvPr>
            <p:ph type="ftr" idx="11"/>
          </p:nvPr>
        </p:nvSpPr>
        <p:spPr>
          <a:xfrm>
            <a:off x="3124200" y="6356350"/>
            <a:ext cx="28956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31" name="Google Shape;31;p19"/>
          <p:cNvSpPr txBox="1">
            <a:spLocks noGrp="1"/>
          </p:cNvSpPr>
          <p:nvPr>
            <p:ph type="sldNum" idx="12"/>
          </p:nvPr>
        </p:nvSpPr>
        <p:spPr>
          <a:xfrm>
            <a:off x="6553200" y="6356350"/>
            <a:ext cx="21336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251"/>
        <p:cNvGrpSpPr/>
        <p:nvPr/>
      </p:nvGrpSpPr>
      <p:grpSpPr>
        <a:xfrm>
          <a:off x="0" y="0"/>
          <a:ext cx="0" cy="0"/>
          <a:chOff x="0" y="0"/>
          <a:chExt cx="0" cy="0"/>
        </a:xfrm>
      </p:grpSpPr>
      <p:sp>
        <p:nvSpPr>
          <p:cNvPr id="252" name="Google Shape;252;p3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53" name="Google Shape;253;p3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00"/>
              </a:spcBef>
              <a:spcAft>
                <a:spcPts val="0"/>
              </a:spcAft>
              <a:buClr>
                <a:srgbClr val="888A9C"/>
              </a:buClr>
              <a:buSzPts val="1740"/>
              <a:buNone/>
              <a:defRPr>
                <a:solidFill>
                  <a:srgbClr val="888A9C"/>
                </a:solidFill>
                <a:uFillTx/>
              </a:defRPr>
            </a:lvl1pPr>
            <a:lvl2pPr lvl="1" algn="ctr">
              <a:lnSpc>
                <a:spcPct val="100000"/>
              </a:lnSpc>
              <a:spcBef>
                <a:spcPts val="550"/>
              </a:spcBef>
              <a:spcAft>
                <a:spcPts val="0"/>
              </a:spcAft>
              <a:buClr>
                <a:srgbClr val="888A9C"/>
              </a:buClr>
              <a:buSzPts val="1820"/>
              <a:buNone/>
              <a:defRPr>
                <a:solidFill>
                  <a:srgbClr val="888A9C"/>
                </a:solidFill>
                <a:uFillTx/>
              </a:defRPr>
            </a:lvl2pPr>
            <a:lvl3pPr lvl="2" algn="ctr">
              <a:lnSpc>
                <a:spcPct val="100000"/>
              </a:lnSpc>
              <a:spcBef>
                <a:spcPts val="500"/>
              </a:spcBef>
              <a:spcAft>
                <a:spcPts val="0"/>
              </a:spcAft>
              <a:buClr>
                <a:srgbClr val="888A9C"/>
              </a:buClr>
              <a:buSzPts val="1725"/>
              <a:buNone/>
              <a:defRPr>
                <a:solidFill>
                  <a:srgbClr val="888A9C"/>
                </a:solidFill>
                <a:uFillTx/>
              </a:defRPr>
            </a:lvl3pPr>
            <a:lvl4pPr lvl="3" algn="ctr">
              <a:lnSpc>
                <a:spcPct val="100000"/>
              </a:lnSpc>
              <a:spcBef>
                <a:spcPts val="400"/>
              </a:spcBef>
              <a:spcAft>
                <a:spcPts val="0"/>
              </a:spcAft>
              <a:buClr>
                <a:srgbClr val="888A9C"/>
              </a:buClr>
              <a:buSzPts val="1500"/>
              <a:buNone/>
              <a:defRPr>
                <a:solidFill>
                  <a:srgbClr val="888A9C"/>
                </a:solidFill>
                <a:uFillTx/>
              </a:defRPr>
            </a:lvl4pPr>
            <a:lvl5pPr lvl="4" algn="ctr">
              <a:lnSpc>
                <a:spcPct val="100000"/>
              </a:lnSpc>
              <a:spcBef>
                <a:spcPts val="400"/>
              </a:spcBef>
              <a:spcAft>
                <a:spcPts val="0"/>
              </a:spcAft>
              <a:buClr>
                <a:srgbClr val="888A9C"/>
              </a:buClr>
              <a:buSzPts val="1300"/>
              <a:buNone/>
              <a:defRPr>
                <a:solidFill>
                  <a:srgbClr val="888A9C"/>
                </a:solidFill>
                <a:uFillTx/>
              </a:defRPr>
            </a:lvl5pPr>
            <a:lvl6pPr lvl="5" algn="ctr">
              <a:spcBef>
                <a:spcPts val="360"/>
              </a:spcBef>
              <a:spcAft>
                <a:spcPts val="0"/>
              </a:spcAft>
              <a:buSzPts val="1800"/>
              <a:buNone/>
              <a:defRPr>
                <a:solidFill>
                  <a:srgbClr val="888A9C"/>
                </a:solidFill>
                <a:uFillTx/>
              </a:defRPr>
            </a:lvl6pPr>
            <a:lvl7pPr lvl="6" algn="ctr">
              <a:spcBef>
                <a:spcPts val="360"/>
              </a:spcBef>
              <a:spcAft>
                <a:spcPts val="0"/>
              </a:spcAft>
              <a:buSzPts val="1800"/>
              <a:buNone/>
              <a:defRPr>
                <a:solidFill>
                  <a:srgbClr val="888A9C"/>
                </a:solidFill>
                <a:uFillTx/>
              </a:defRPr>
            </a:lvl7pPr>
            <a:lvl8pPr lvl="7" algn="ctr">
              <a:spcBef>
                <a:spcPts val="360"/>
              </a:spcBef>
              <a:spcAft>
                <a:spcPts val="0"/>
              </a:spcAft>
              <a:buSzPts val="1800"/>
              <a:buNone/>
              <a:defRPr>
                <a:solidFill>
                  <a:srgbClr val="888A9C"/>
                </a:solidFill>
                <a:uFillTx/>
              </a:defRPr>
            </a:lvl8pPr>
            <a:lvl9pPr lvl="8" algn="ctr">
              <a:spcBef>
                <a:spcPts val="360"/>
              </a:spcBef>
              <a:spcAft>
                <a:spcPts val="0"/>
              </a:spcAft>
              <a:buSzPts val="1800"/>
              <a:buNone/>
              <a:defRPr>
                <a:solidFill>
                  <a:srgbClr val="888A9C"/>
                </a:solidFill>
                <a:uFillTx/>
              </a:defRPr>
            </a:lvl9pPr>
          </a:lstStyle>
          <a:p>
            <a:endParaRPr/>
          </a:p>
        </p:txBody>
      </p:sp>
      <p:sp>
        <p:nvSpPr>
          <p:cNvPr id="254" name="Google Shape;254;p33"/>
          <p:cNvSpPr txBox="1">
            <a:spLocks noGrp="1"/>
          </p:cNvSpPr>
          <p:nvPr>
            <p:ph type="dt" idx="10"/>
          </p:nvPr>
        </p:nvSpPr>
        <p:spPr>
          <a:xfrm>
            <a:off x="7132322" y="6399010"/>
            <a:ext cx="116182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255" name="Google Shape;255;p33"/>
          <p:cNvSpPr txBox="1">
            <a:spLocks noGrp="1"/>
          </p:cNvSpPr>
          <p:nvPr>
            <p:ph type="ftr" idx="11"/>
          </p:nvPr>
        </p:nvSpPr>
        <p:spPr>
          <a:xfrm>
            <a:off x="609601" y="6398815"/>
            <a:ext cx="6361354"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endParaRPr/>
          </a:p>
        </p:txBody>
      </p:sp>
      <p:sp>
        <p:nvSpPr>
          <p:cNvPr id="256" name="Google Shape;256;p33"/>
          <p:cNvSpPr txBox="1">
            <a:spLocks noGrp="1"/>
          </p:cNvSpPr>
          <p:nvPr>
            <p:ph type="sldNum" idx="12"/>
          </p:nvPr>
        </p:nvSpPr>
        <p:spPr>
          <a:xfrm>
            <a:off x="8468249" y="6403619"/>
            <a:ext cx="451821" cy="362942"/>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uFillTx/>
              </a:defRPr>
            </a:lvl1pPr>
            <a:lvl2pPr marL="0" lvl="1" indent="0" algn="l">
              <a:spcBef>
                <a:spcPts val="0"/>
              </a:spcBef>
              <a:buNone/>
              <a:defRPr>
                <a:uFillTx/>
              </a:defRPr>
            </a:lvl2pPr>
            <a:lvl3pPr marL="0" lvl="2" indent="0" algn="l">
              <a:spcBef>
                <a:spcPts val="0"/>
              </a:spcBef>
              <a:buNone/>
              <a:defRPr>
                <a:uFillTx/>
              </a:defRPr>
            </a:lvl3pPr>
            <a:lvl4pPr marL="0" lvl="3" indent="0" algn="l">
              <a:spcBef>
                <a:spcPts val="0"/>
              </a:spcBef>
              <a:buNone/>
              <a:defRPr>
                <a:uFillTx/>
              </a:defRPr>
            </a:lvl4pPr>
            <a:lvl5pPr marL="0" lvl="4" indent="0" algn="l">
              <a:spcBef>
                <a:spcPts val="0"/>
              </a:spcBef>
              <a:buNone/>
              <a:defRPr>
                <a:uFillTx/>
              </a:defRPr>
            </a:lvl5pPr>
            <a:lvl6pPr marL="0" lvl="5" indent="0" algn="l">
              <a:spcBef>
                <a:spcPts val="0"/>
              </a:spcBef>
              <a:buNone/>
              <a:defRPr>
                <a:uFillTx/>
              </a:defRPr>
            </a:lvl6pPr>
            <a:lvl7pPr marL="0" lvl="6" indent="0" algn="l">
              <a:spcBef>
                <a:spcPts val="0"/>
              </a:spcBef>
              <a:buNone/>
              <a:defRPr>
                <a:uFillTx/>
              </a:defRPr>
            </a:lvl7pPr>
            <a:lvl8pPr marL="0" lvl="7" indent="0" algn="l">
              <a:spcBef>
                <a:spcPts val="0"/>
              </a:spcBef>
              <a:buNone/>
              <a:defRPr>
                <a:uFillTx/>
              </a:defRPr>
            </a:lvl8pPr>
            <a:lvl9pPr marL="0" lvl="8" indent="0" algn="l">
              <a:spcBef>
                <a:spcPts val="0"/>
              </a:spcBef>
              <a:buNone/>
              <a:defRPr>
                <a:uFillTx/>
              </a:defRPr>
            </a:lvl9pPr>
          </a:lstStyle>
          <a:p>
            <a:pPr marL="0" lvl="0" indent="0" algn="l"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noAutofit/>
          </a:bodyPr>
          <a:lstStyle>
            <a:lvl1pPr lvl="0" algn="ctr">
              <a:lnSpc>
                <a:spcPct val="100000"/>
              </a:lnSpc>
              <a:spcBef>
                <a:spcPts val="0"/>
              </a:spcBef>
              <a:spcAft>
                <a:spcPts val="0"/>
              </a:spcAft>
              <a:buClr>
                <a:schemeClr val="dk1"/>
              </a:buClr>
              <a:buSzPts val="18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34" name="Google Shape;34;p20"/>
          <p:cNvSpPr txBox="1">
            <a:spLocks noGrp="1"/>
          </p:cNvSpPr>
          <p:nvPr>
            <p:ph type="body" idx="1"/>
          </p:nvPr>
        </p:nvSpPr>
        <p:spPr>
          <a:xfrm>
            <a:off x="457200" y="1600203"/>
            <a:ext cx="4038600" cy="4525963"/>
          </a:xfrm>
          <a:prstGeom prst="rect">
            <a:avLst/>
          </a:prstGeom>
          <a:noFill/>
          <a:ln>
            <a:noFill/>
          </a:ln>
        </p:spPr>
        <p:txBody>
          <a:bodyPr spcFirstLastPara="1" wrap="square" lIns="91375" tIns="45675" rIns="91375" bIns="45675" anchor="t" anchorCtr="0">
            <a:noAutofit/>
          </a:bodyPr>
          <a:lstStyle>
            <a:lvl1pPr marL="457200" lvl="0" indent="-406400" algn="l">
              <a:lnSpc>
                <a:spcPct val="100000"/>
              </a:lnSpc>
              <a:spcBef>
                <a:spcPts val="560"/>
              </a:spcBef>
              <a:spcAft>
                <a:spcPts val="0"/>
              </a:spcAft>
              <a:buClr>
                <a:schemeClr val="dk1"/>
              </a:buClr>
              <a:buSzPts val="2800"/>
              <a:buChar char="•"/>
              <a:defRPr sz="2800">
                <a:uFillTx/>
              </a:defRPr>
            </a:lvl1pPr>
            <a:lvl2pPr marL="914400" lvl="1" indent="-381000" algn="l">
              <a:lnSpc>
                <a:spcPct val="100000"/>
              </a:lnSpc>
              <a:spcBef>
                <a:spcPts val="480"/>
              </a:spcBef>
              <a:spcAft>
                <a:spcPts val="0"/>
              </a:spcAft>
              <a:buClr>
                <a:schemeClr val="dk1"/>
              </a:buClr>
              <a:buSzPts val="2400"/>
              <a:buChar char="–"/>
              <a:defRPr sz="2400">
                <a:uFillTx/>
              </a:defRPr>
            </a:lvl2pPr>
            <a:lvl3pPr marL="1371600" lvl="2" indent="-355600" algn="l">
              <a:lnSpc>
                <a:spcPct val="100000"/>
              </a:lnSpc>
              <a:spcBef>
                <a:spcPts val="400"/>
              </a:spcBef>
              <a:spcAft>
                <a:spcPts val="0"/>
              </a:spcAft>
              <a:buClr>
                <a:schemeClr val="dk1"/>
              </a:buClr>
              <a:buSzPts val="2000"/>
              <a:buChar char="•"/>
              <a:defRPr sz="2000">
                <a:uFillTx/>
              </a:defRPr>
            </a:lvl3pPr>
            <a:lvl4pPr marL="1828800" lvl="3" indent="-342900" algn="l">
              <a:lnSpc>
                <a:spcPct val="100000"/>
              </a:lnSpc>
              <a:spcBef>
                <a:spcPts val="360"/>
              </a:spcBef>
              <a:spcAft>
                <a:spcPts val="0"/>
              </a:spcAft>
              <a:buClr>
                <a:schemeClr val="dk1"/>
              </a:buClr>
              <a:buSzPts val="1800"/>
              <a:buChar char="–"/>
              <a:defRPr sz="1800">
                <a:uFillTx/>
              </a:defRPr>
            </a:lvl4pPr>
            <a:lvl5pPr marL="2286000" lvl="4" indent="-342900" algn="l">
              <a:lnSpc>
                <a:spcPct val="100000"/>
              </a:lnSpc>
              <a:spcBef>
                <a:spcPts val="360"/>
              </a:spcBef>
              <a:spcAft>
                <a:spcPts val="0"/>
              </a:spcAft>
              <a:buClr>
                <a:schemeClr val="dk1"/>
              </a:buClr>
              <a:buSzPts val="1800"/>
              <a:buChar char="»"/>
              <a:defRPr sz="1800">
                <a:uFillTx/>
              </a:defRPr>
            </a:lvl5pPr>
            <a:lvl6pPr marL="2743200" lvl="5" indent="-342900" algn="l">
              <a:lnSpc>
                <a:spcPct val="100000"/>
              </a:lnSpc>
              <a:spcBef>
                <a:spcPts val="360"/>
              </a:spcBef>
              <a:spcAft>
                <a:spcPts val="0"/>
              </a:spcAft>
              <a:buClr>
                <a:schemeClr val="dk1"/>
              </a:buClr>
              <a:buSzPts val="1800"/>
              <a:buChar char="•"/>
              <a:defRPr sz="1800">
                <a:uFillTx/>
              </a:defRPr>
            </a:lvl6pPr>
            <a:lvl7pPr marL="3200400" lvl="6" indent="-342900" algn="l">
              <a:lnSpc>
                <a:spcPct val="100000"/>
              </a:lnSpc>
              <a:spcBef>
                <a:spcPts val="360"/>
              </a:spcBef>
              <a:spcAft>
                <a:spcPts val="0"/>
              </a:spcAft>
              <a:buClr>
                <a:schemeClr val="dk1"/>
              </a:buClr>
              <a:buSzPts val="1800"/>
              <a:buChar char="•"/>
              <a:defRPr sz="1800">
                <a:uFillTx/>
              </a:defRPr>
            </a:lvl7pPr>
            <a:lvl8pPr marL="3657600" lvl="7" indent="-342900" algn="l">
              <a:lnSpc>
                <a:spcPct val="100000"/>
              </a:lnSpc>
              <a:spcBef>
                <a:spcPts val="360"/>
              </a:spcBef>
              <a:spcAft>
                <a:spcPts val="0"/>
              </a:spcAft>
              <a:buClr>
                <a:schemeClr val="dk1"/>
              </a:buClr>
              <a:buSzPts val="1800"/>
              <a:buChar char="•"/>
              <a:defRPr sz="1800">
                <a:uFillTx/>
              </a:defRPr>
            </a:lvl8pPr>
            <a:lvl9pPr marL="4114800" lvl="8" indent="-342900" algn="l">
              <a:lnSpc>
                <a:spcPct val="100000"/>
              </a:lnSpc>
              <a:spcBef>
                <a:spcPts val="360"/>
              </a:spcBef>
              <a:spcAft>
                <a:spcPts val="0"/>
              </a:spcAft>
              <a:buClr>
                <a:schemeClr val="dk1"/>
              </a:buClr>
              <a:buSzPts val="1800"/>
              <a:buChar char="•"/>
              <a:defRPr sz="1800">
                <a:uFillTx/>
              </a:defRPr>
            </a:lvl9pPr>
          </a:lstStyle>
          <a:p>
            <a:endParaRPr/>
          </a:p>
        </p:txBody>
      </p:sp>
      <p:sp>
        <p:nvSpPr>
          <p:cNvPr id="35" name="Google Shape;35;p20"/>
          <p:cNvSpPr txBox="1">
            <a:spLocks noGrp="1"/>
          </p:cNvSpPr>
          <p:nvPr>
            <p:ph type="body" idx="2"/>
          </p:nvPr>
        </p:nvSpPr>
        <p:spPr>
          <a:xfrm>
            <a:off x="4648200" y="1600203"/>
            <a:ext cx="4038600" cy="4525963"/>
          </a:xfrm>
          <a:prstGeom prst="rect">
            <a:avLst/>
          </a:prstGeom>
          <a:noFill/>
          <a:ln>
            <a:noFill/>
          </a:ln>
        </p:spPr>
        <p:txBody>
          <a:bodyPr spcFirstLastPara="1" wrap="square" lIns="91375" tIns="45675" rIns="91375" bIns="45675" anchor="t" anchorCtr="0">
            <a:noAutofit/>
          </a:bodyPr>
          <a:lstStyle>
            <a:lvl1pPr marL="457200" lvl="0" indent="-406400" algn="l">
              <a:lnSpc>
                <a:spcPct val="100000"/>
              </a:lnSpc>
              <a:spcBef>
                <a:spcPts val="560"/>
              </a:spcBef>
              <a:spcAft>
                <a:spcPts val="0"/>
              </a:spcAft>
              <a:buClr>
                <a:schemeClr val="dk1"/>
              </a:buClr>
              <a:buSzPts val="2800"/>
              <a:buChar char="•"/>
              <a:defRPr sz="2800">
                <a:uFillTx/>
              </a:defRPr>
            </a:lvl1pPr>
            <a:lvl2pPr marL="914400" lvl="1" indent="-381000" algn="l">
              <a:lnSpc>
                <a:spcPct val="100000"/>
              </a:lnSpc>
              <a:spcBef>
                <a:spcPts val="480"/>
              </a:spcBef>
              <a:spcAft>
                <a:spcPts val="0"/>
              </a:spcAft>
              <a:buClr>
                <a:schemeClr val="dk1"/>
              </a:buClr>
              <a:buSzPts val="2400"/>
              <a:buChar char="–"/>
              <a:defRPr sz="2400">
                <a:uFillTx/>
              </a:defRPr>
            </a:lvl2pPr>
            <a:lvl3pPr marL="1371600" lvl="2" indent="-355600" algn="l">
              <a:lnSpc>
                <a:spcPct val="100000"/>
              </a:lnSpc>
              <a:spcBef>
                <a:spcPts val="400"/>
              </a:spcBef>
              <a:spcAft>
                <a:spcPts val="0"/>
              </a:spcAft>
              <a:buClr>
                <a:schemeClr val="dk1"/>
              </a:buClr>
              <a:buSzPts val="2000"/>
              <a:buChar char="•"/>
              <a:defRPr sz="2000">
                <a:uFillTx/>
              </a:defRPr>
            </a:lvl3pPr>
            <a:lvl4pPr marL="1828800" lvl="3" indent="-342900" algn="l">
              <a:lnSpc>
                <a:spcPct val="100000"/>
              </a:lnSpc>
              <a:spcBef>
                <a:spcPts val="360"/>
              </a:spcBef>
              <a:spcAft>
                <a:spcPts val="0"/>
              </a:spcAft>
              <a:buClr>
                <a:schemeClr val="dk1"/>
              </a:buClr>
              <a:buSzPts val="1800"/>
              <a:buChar char="–"/>
              <a:defRPr sz="1800">
                <a:uFillTx/>
              </a:defRPr>
            </a:lvl4pPr>
            <a:lvl5pPr marL="2286000" lvl="4" indent="-342900" algn="l">
              <a:lnSpc>
                <a:spcPct val="100000"/>
              </a:lnSpc>
              <a:spcBef>
                <a:spcPts val="360"/>
              </a:spcBef>
              <a:spcAft>
                <a:spcPts val="0"/>
              </a:spcAft>
              <a:buClr>
                <a:schemeClr val="dk1"/>
              </a:buClr>
              <a:buSzPts val="1800"/>
              <a:buChar char="»"/>
              <a:defRPr sz="1800">
                <a:uFillTx/>
              </a:defRPr>
            </a:lvl5pPr>
            <a:lvl6pPr marL="2743200" lvl="5" indent="-342900" algn="l">
              <a:lnSpc>
                <a:spcPct val="100000"/>
              </a:lnSpc>
              <a:spcBef>
                <a:spcPts val="360"/>
              </a:spcBef>
              <a:spcAft>
                <a:spcPts val="0"/>
              </a:spcAft>
              <a:buClr>
                <a:schemeClr val="dk1"/>
              </a:buClr>
              <a:buSzPts val="1800"/>
              <a:buChar char="•"/>
              <a:defRPr sz="1800">
                <a:uFillTx/>
              </a:defRPr>
            </a:lvl6pPr>
            <a:lvl7pPr marL="3200400" lvl="6" indent="-342900" algn="l">
              <a:lnSpc>
                <a:spcPct val="100000"/>
              </a:lnSpc>
              <a:spcBef>
                <a:spcPts val="360"/>
              </a:spcBef>
              <a:spcAft>
                <a:spcPts val="0"/>
              </a:spcAft>
              <a:buClr>
                <a:schemeClr val="dk1"/>
              </a:buClr>
              <a:buSzPts val="1800"/>
              <a:buChar char="•"/>
              <a:defRPr sz="1800">
                <a:uFillTx/>
              </a:defRPr>
            </a:lvl7pPr>
            <a:lvl8pPr marL="3657600" lvl="7" indent="-342900" algn="l">
              <a:lnSpc>
                <a:spcPct val="100000"/>
              </a:lnSpc>
              <a:spcBef>
                <a:spcPts val="360"/>
              </a:spcBef>
              <a:spcAft>
                <a:spcPts val="0"/>
              </a:spcAft>
              <a:buClr>
                <a:schemeClr val="dk1"/>
              </a:buClr>
              <a:buSzPts val="1800"/>
              <a:buChar char="•"/>
              <a:defRPr sz="1800">
                <a:uFillTx/>
              </a:defRPr>
            </a:lvl8pPr>
            <a:lvl9pPr marL="4114800" lvl="8" indent="-342900" algn="l">
              <a:lnSpc>
                <a:spcPct val="100000"/>
              </a:lnSpc>
              <a:spcBef>
                <a:spcPts val="360"/>
              </a:spcBef>
              <a:spcAft>
                <a:spcPts val="0"/>
              </a:spcAft>
              <a:buClr>
                <a:schemeClr val="dk1"/>
              </a:buClr>
              <a:buSzPts val="1800"/>
              <a:buChar char="•"/>
              <a:defRPr sz="1800">
                <a:uFillTx/>
              </a:defRPr>
            </a:lvl9pPr>
          </a:lstStyle>
          <a:p>
            <a:endParaRPr/>
          </a:p>
        </p:txBody>
      </p:sp>
      <p:sp>
        <p:nvSpPr>
          <p:cNvPr id="36" name="Google Shape;36;p20"/>
          <p:cNvSpPr txBox="1">
            <a:spLocks noGrp="1"/>
          </p:cNvSpPr>
          <p:nvPr>
            <p:ph type="dt" idx="10"/>
          </p:nvPr>
        </p:nvSpPr>
        <p:spPr>
          <a:xfrm>
            <a:off x="457200" y="6356350"/>
            <a:ext cx="21336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37" name="Google Shape;37;p20"/>
          <p:cNvSpPr txBox="1">
            <a:spLocks noGrp="1"/>
          </p:cNvSpPr>
          <p:nvPr>
            <p:ph type="ftr" idx="11"/>
          </p:nvPr>
        </p:nvSpPr>
        <p:spPr>
          <a:xfrm>
            <a:off x="3124200" y="6356350"/>
            <a:ext cx="28956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38" name="Google Shape;38;p20"/>
          <p:cNvSpPr txBox="1">
            <a:spLocks noGrp="1"/>
          </p:cNvSpPr>
          <p:nvPr>
            <p:ph type="sldNum" idx="12"/>
          </p:nvPr>
        </p:nvSpPr>
        <p:spPr>
          <a:xfrm>
            <a:off x="6553200" y="6356350"/>
            <a:ext cx="21336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noAutofit/>
          </a:bodyPr>
          <a:lstStyle>
            <a:lvl1pPr lvl="0" algn="ctr">
              <a:lnSpc>
                <a:spcPct val="100000"/>
              </a:lnSpc>
              <a:spcBef>
                <a:spcPts val="0"/>
              </a:spcBef>
              <a:spcAft>
                <a:spcPts val="0"/>
              </a:spcAft>
              <a:buClr>
                <a:schemeClr val="dk1"/>
              </a:buClr>
              <a:buSzPts val="4400"/>
              <a:buFont typeface="Calibri"/>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41" name="Google Shape;41;p21"/>
          <p:cNvSpPr txBox="1">
            <a:spLocks noGrp="1"/>
          </p:cNvSpPr>
          <p:nvPr>
            <p:ph type="body" idx="1"/>
          </p:nvPr>
        </p:nvSpPr>
        <p:spPr>
          <a:xfrm>
            <a:off x="457201" y="1535113"/>
            <a:ext cx="4040188" cy="639762"/>
          </a:xfrm>
          <a:prstGeom prst="rect">
            <a:avLst/>
          </a:prstGeom>
          <a:noFill/>
          <a:ln>
            <a:noFill/>
          </a:ln>
        </p:spPr>
        <p:txBody>
          <a:bodyPr spcFirstLastPara="1" wrap="square" lIns="91375" tIns="45675" rIns="91375" bIns="45675" anchor="b" anchorCtr="0">
            <a:noAutofit/>
          </a:bodyPr>
          <a:lstStyle>
            <a:lvl1pPr marL="457200" lvl="0" indent="-228600" algn="l">
              <a:lnSpc>
                <a:spcPct val="100000"/>
              </a:lnSpc>
              <a:spcBef>
                <a:spcPts val="480"/>
              </a:spcBef>
              <a:spcAft>
                <a:spcPts val="0"/>
              </a:spcAft>
              <a:buClr>
                <a:schemeClr val="dk1"/>
              </a:buClr>
              <a:buSzPts val="2400"/>
              <a:buNone/>
              <a:defRPr sz="2400" b="1">
                <a:uFillTx/>
              </a:defRPr>
            </a:lvl1pPr>
            <a:lvl2pPr marL="914400" lvl="1" indent="-228600" algn="l">
              <a:lnSpc>
                <a:spcPct val="100000"/>
              </a:lnSpc>
              <a:spcBef>
                <a:spcPts val="400"/>
              </a:spcBef>
              <a:spcAft>
                <a:spcPts val="0"/>
              </a:spcAft>
              <a:buClr>
                <a:schemeClr val="dk1"/>
              </a:buClr>
              <a:buSzPts val="2000"/>
              <a:buNone/>
              <a:defRPr sz="2000" b="1">
                <a:uFillTx/>
              </a:defRPr>
            </a:lvl2pPr>
            <a:lvl3pPr marL="1371600" lvl="2" indent="-228600" algn="l">
              <a:lnSpc>
                <a:spcPct val="100000"/>
              </a:lnSpc>
              <a:spcBef>
                <a:spcPts val="360"/>
              </a:spcBef>
              <a:spcAft>
                <a:spcPts val="0"/>
              </a:spcAft>
              <a:buClr>
                <a:schemeClr val="dk1"/>
              </a:buClr>
              <a:buSzPts val="1800"/>
              <a:buNone/>
              <a:defRPr sz="1800" b="1">
                <a:uFillTx/>
              </a:defRPr>
            </a:lvl3pPr>
            <a:lvl4pPr marL="1828800" lvl="3" indent="-228600" algn="l">
              <a:lnSpc>
                <a:spcPct val="100000"/>
              </a:lnSpc>
              <a:spcBef>
                <a:spcPts val="320"/>
              </a:spcBef>
              <a:spcAft>
                <a:spcPts val="0"/>
              </a:spcAft>
              <a:buClr>
                <a:schemeClr val="dk1"/>
              </a:buClr>
              <a:buSzPts val="1600"/>
              <a:buNone/>
              <a:defRPr sz="1600" b="1">
                <a:uFillTx/>
              </a:defRPr>
            </a:lvl4pPr>
            <a:lvl5pPr marL="2286000" lvl="4" indent="-228600" algn="l">
              <a:lnSpc>
                <a:spcPct val="100000"/>
              </a:lnSpc>
              <a:spcBef>
                <a:spcPts val="320"/>
              </a:spcBef>
              <a:spcAft>
                <a:spcPts val="0"/>
              </a:spcAft>
              <a:buClr>
                <a:schemeClr val="dk1"/>
              </a:buClr>
              <a:buSzPts val="1600"/>
              <a:buNone/>
              <a:defRPr sz="1600" b="1">
                <a:uFillTx/>
              </a:defRPr>
            </a:lvl5pPr>
            <a:lvl6pPr marL="2743200" lvl="5" indent="-228600" algn="l">
              <a:lnSpc>
                <a:spcPct val="100000"/>
              </a:lnSpc>
              <a:spcBef>
                <a:spcPts val="320"/>
              </a:spcBef>
              <a:spcAft>
                <a:spcPts val="0"/>
              </a:spcAft>
              <a:buClr>
                <a:schemeClr val="dk1"/>
              </a:buClr>
              <a:buSzPts val="1600"/>
              <a:buNone/>
              <a:defRPr sz="1600" b="1">
                <a:uFillTx/>
              </a:defRPr>
            </a:lvl6pPr>
            <a:lvl7pPr marL="3200400" lvl="6" indent="-228600" algn="l">
              <a:lnSpc>
                <a:spcPct val="100000"/>
              </a:lnSpc>
              <a:spcBef>
                <a:spcPts val="320"/>
              </a:spcBef>
              <a:spcAft>
                <a:spcPts val="0"/>
              </a:spcAft>
              <a:buClr>
                <a:schemeClr val="dk1"/>
              </a:buClr>
              <a:buSzPts val="1600"/>
              <a:buNone/>
              <a:defRPr sz="1600" b="1">
                <a:uFillTx/>
              </a:defRPr>
            </a:lvl7pPr>
            <a:lvl8pPr marL="3657600" lvl="7" indent="-228600" algn="l">
              <a:lnSpc>
                <a:spcPct val="100000"/>
              </a:lnSpc>
              <a:spcBef>
                <a:spcPts val="320"/>
              </a:spcBef>
              <a:spcAft>
                <a:spcPts val="0"/>
              </a:spcAft>
              <a:buClr>
                <a:schemeClr val="dk1"/>
              </a:buClr>
              <a:buSzPts val="1600"/>
              <a:buNone/>
              <a:defRPr sz="1600" b="1">
                <a:uFillTx/>
              </a:defRPr>
            </a:lvl8pPr>
            <a:lvl9pPr marL="4114800" lvl="8" indent="-228600" algn="l">
              <a:lnSpc>
                <a:spcPct val="100000"/>
              </a:lnSpc>
              <a:spcBef>
                <a:spcPts val="320"/>
              </a:spcBef>
              <a:spcAft>
                <a:spcPts val="0"/>
              </a:spcAft>
              <a:buClr>
                <a:schemeClr val="dk1"/>
              </a:buClr>
              <a:buSzPts val="1600"/>
              <a:buNone/>
              <a:defRPr sz="1600" b="1">
                <a:uFillTx/>
              </a:defRPr>
            </a:lvl9pPr>
          </a:lstStyle>
          <a:p>
            <a:endParaRPr/>
          </a:p>
        </p:txBody>
      </p:sp>
      <p:sp>
        <p:nvSpPr>
          <p:cNvPr id="42" name="Google Shape;42;p21"/>
          <p:cNvSpPr txBox="1">
            <a:spLocks noGrp="1"/>
          </p:cNvSpPr>
          <p:nvPr>
            <p:ph type="body" idx="2"/>
          </p:nvPr>
        </p:nvSpPr>
        <p:spPr>
          <a:xfrm>
            <a:off x="457201" y="2174875"/>
            <a:ext cx="4040188" cy="3951288"/>
          </a:xfrm>
          <a:prstGeom prst="rect">
            <a:avLst/>
          </a:prstGeom>
          <a:noFill/>
          <a:ln>
            <a:noFill/>
          </a:ln>
        </p:spPr>
        <p:txBody>
          <a:bodyPr spcFirstLastPara="1" wrap="square" lIns="91375" tIns="45675" rIns="91375" bIns="45675" anchor="t" anchorCtr="0">
            <a:noAutofit/>
          </a:bodyPr>
          <a:lstStyle>
            <a:lvl1pPr marL="457200" lvl="0" indent="-381000" algn="l">
              <a:lnSpc>
                <a:spcPct val="100000"/>
              </a:lnSpc>
              <a:spcBef>
                <a:spcPts val="480"/>
              </a:spcBef>
              <a:spcAft>
                <a:spcPts val="0"/>
              </a:spcAft>
              <a:buClr>
                <a:schemeClr val="dk1"/>
              </a:buClr>
              <a:buSzPts val="2400"/>
              <a:buChar char="•"/>
              <a:defRPr sz="2400">
                <a:uFillTx/>
              </a:defRPr>
            </a:lvl1pPr>
            <a:lvl2pPr marL="914400" lvl="1" indent="-355600" algn="l">
              <a:lnSpc>
                <a:spcPct val="100000"/>
              </a:lnSpc>
              <a:spcBef>
                <a:spcPts val="400"/>
              </a:spcBef>
              <a:spcAft>
                <a:spcPts val="0"/>
              </a:spcAft>
              <a:buClr>
                <a:schemeClr val="dk1"/>
              </a:buClr>
              <a:buSzPts val="2000"/>
              <a:buChar char="–"/>
              <a:defRPr sz="2000">
                <a:uFillTx/>
              </a:defRPr>
            </a:lvl2pPr>
            <a:lvl3pPr marL="1371600" lvl="2" indent="-342900" algn="l">
              <a:lnSpc>
                <a:spcPct val="100000"/>
              </a:lnSpc>
              <a:spcBef>
                <a:spcPts val="360"/>
              </a:spcBef>
              <a:spcAft>
                <a:spcPts val="0"/>
              </a:spcAft>
              <a:buClr>
                <a:schemeClr val="dk1"/>
              </a:buClr>
              <a:buSzPts val="1800"/>
              <a:buChar char="•"/>
              <a:defRPr sz="1800">
                <a:uFillTx/>
              </a:defRPr>
            </a:lvl3pPr>
            <a:lvl4pPr marL="1828800" lvl="3" indent="-330200" algn="l">
              <a:lnSpc>
                <a:spcPct val="100000"/>
              </a:lnSpc>
              <a:spcBef>
                <a:spcPts val="320"/>
              </a:spcBef>
              <a:spcAft>
                <a:spcPts val="0"/>
              </a:spcAft>
              <a:buClr>
                <a:schemeClr val="dk1"/>
              </a:buClr>
              <a:buSzPts val="1600"/>
              <a:buChar char="–"/>
              <a:defRPr sz="1600">
                <a:uFillTx/>
              </a:defRPr>
            </a:lvl4pPr>
            <a:lvl5pPr marL="2286000" lvl="4" indent="-330200" algn="l">
              <a:lnSpc>
                <a:spcPct val="100000"/>
              </a:lnSpc>
              <a:spcBef>
                <a:spcPts val="320"/>
              </a:spcBef>
              <a:spcAft>
                <a:spcPts val="0"/>
              </a:spcAft>
              <a:buClr>
                <a:schemeClr val="dk1"/>
              </a:buClr>
              <a:buSzPts val="1600"/>
              <a:buChar char="»"/>
              <a:defRPr sz="1600">
                <a:uFillTx/>
              </a:defRPr>
            </a:lvl5pPr>
            <a:lvl6pPr marL="2743200" lvl="5" indent="-330200" algn="l">
              <a:lnSpc>
                <a:spcPct val="100000"/>
              </a:lnSpc>
              <a:spcBef>
                <a:spcPts val="320"/>
              </a:spcBef>
              <a:spcAft>
                <a:spcPts val="0"/>
              </a:spcAft>
              <a:buClr>
                <a:schemeClr val="dk1"/>
              </a:buClr>
              <a:buSzPts val="1600"/>
              <a:buChar char="•"/>
              <a:defRPr sz="1600">
                <a:uFillTx/>
              </a:defRPr>
            </a:lvl6pPr>
            <a:lvl7pPr marL="3200400" lvl="6" indent="-330200" algn="l">
              <a:lnSpc>
                <a:spcPct val="100000"/>
              </a:lnSpc>
              <a:spcBef>
                <a:spcPts val="320"/>
              </a:spcBef>
              <a:spcAft>
                <a:spcPts val="0"/>
              </a:spcAft>
              <a:buClr>
                <a:schemeClr val="dk1"/>
              </a:buClr>
              <a:buSzPts val="1600"/>
              <a:buChar char="•"/>
              <a:defRPr sz="1600">
                <a:uFillTx/>
              </a:defRPr>
            </a:lvl7pPr>
            <a:lvl8pPr marL="3657600" lvl="7" indent="-330200" algn="l">
              <a:lnSpc>
                <a:spcPct val="100000"/>
              </a:lnSpc>
              <a:spcBef>
                <a:spcPts val="320"/>
              </a:spcBef>
              <a:spcAft>
                <a:spcPts val="0"/>
              </a:spcAft>
              <a:buClr>
                <a:schemeClr val="dk1"/>
              </a:buClr>
              <a:buSzPts val="1600"/>
              <a:buChar char="•"/>
              <a:defRPr sz="1600">
                <a:uFillTx/>
              </a:defRPr>
            </a:lvl8pPr>
            <a:lvl9pPr marL="4114800" lvl="8" indent="-330200" algn="l">
              <a:lnSpc>
                <a:spcPct val="100000"/>
              </a:lnSpc>
              <a:spcBef>
                <a:spcPts val="320"/>
              </a:spcBef>
              <a:spcAft>
                <a:spcPts val="0"/>
              </a:spcAft>
              <a:buClr>
                <a:schemeClr val="dk1"/>
              </a:buClr>
              <a:buSzPts val="1600"/>
              <a:buChar char="•"/>
              <a:defRPr sz="1600">
                <a:uFillTx/>
              </a:defRPr>
            </a:lvl9pPr>
          </a:lstStyle>
          <a:p>
            <a:endParaRPr/>
          </a:p>
        </p:txBody>
      </p:sp>
      <p:sp>
        <p:nvSpPr>
          <p:cNvPr id="43" name="Google Shape;43;p21"/>
          <p:cNvSpPr txBox="1">
            <a:spLocks noGrp="1"/>
          </p:cNvSpPr>
          <p:nvPr>
            <p:ph type="body" idx="3"/>
          </p:nvPr>
        </p:nvSpPr>
        <p:spPr>
          <a:xfrm>
            <a:off x="4645028" y="1535113"/>
            <a:ext cx="4041775" cy="639762"/>
          </a:xfrm>
          <a:prstGeom prst="rect">
            <a:avLst/>
          </a:prstGeom>
          <a:noFill/>
          <a:ln>
            <a:noFill/>
          </a:ln>
        </p:spPr>
        <p:txBody>
          <a:bodyPr spcFirstLastPara="1" wrap="square" lIns="91375" tIns="45675" rIns="91375" bIns="45675" anchor="b" anchorCtr="0">
            <a:noAutofit/>
          </a:bodyPr>
          <a:lstStyle>
            <a:lvl1pPr marL="457200" lvl="0" indent="-228600" algn="l">
              <a:lnSpc>
                <a:spcPct val="100000"/>
              </a:lnSpc>
              <a:spcBef>
                <a:spcPts val="480"/>
              </a:spcBef>
              <a:spcAft>
                <a:spcPts val="0"/>
              </a:spcAft>
              <a:buClr>
                <a:schemeClr val="dk1"/>
              </a:buClr>
              <a:buSzPts val="2400"/>
              <a:buNone/>
              <a:defRPr sz="2400" b="1">
                <a:uFillTx/>
              </a:defRPr>
            </a:lvl1pPr>
            <a:lvl2pPr marL="914400" lvl="1" indent="-228600" algn="l">
              <a:lnSpc>
                <a:spcPct val="100000"/>
              </a:lnSpc>
              <a:spcBef>
                <a:spcPts val="400"/>
              </a:spcBef>
              <a:spcAft>
                <a:spcPts val="0"/>
              </a:spcAft>
              <a:buClr>
                <a:schemeClr val="dk1"/>
              </a:buClr>
              <a:buSzPts val="2000"/>
              <a:buNone/>
              <a:defRPr sz="2000" b="1">
                <a:uFillTx/>
              </a:defRPr>
            </a:lvl2pPr>
            <a:lvl3pPr marL="1371600" lvl="2" indent="-228600" algn="l">
              <a:lnSpc>
                <a:spcPct val="100000"/>
              </a:lnSpc>
              <a:spcBef>
                <a:spcPts val="360"/>
              </a:spcBef>
              <a:spcAft>
                <a:spcPts val="0"/>
              </a:spcAft>
              <a:buClr>
                <a:schemeClr val="dk1"/>
              </a:buClr>
              <a:buSzPts val="1800"/>
              <a:buNone/>
              <a:defRPr sz="1800" b="1">
                <a:uFillTx/>
              </a:defRPr>
            </a:lvl3pPr>
            <a:lvl4pPr marL="1828800" lvl="3" indent="-228600" algn="l">
              <a:lnSpc>
                <a:spcPct val="100000"/>
              </a:lnSpc>
              <a:spcBef>
                <a:spcPts val="320"/>
              </a:spcBef>
              <a:spcAft>
                <a:spcPts val="0"/>
              </a:spcAft>
              <a:buClr>
                <a:schemeClr val="dk1"/>
              </a:buClr>
              <a:buSzPts val="1600"/>
              <a:buNone/>
              <a:defRPr sz="1600" b="1">
                <a:uFillTx/>
              </a:defRPr>
            </a:lvl4pPr>
            <a:lvl5pPr marL="2286000" lvl="4" indent="-228600" algn="l">
              <a:lnSpc>
                <a:spcPct val="100000"/>
              </a:lnSpc>
              <a:spcBef>
                <a:spcPts val="320"/>
              </a:spcBef>
              <a:spcAft>
                <a:spcPts val="0"/>
              </a:spcAft>
              <a:buClr>
                <a:schemeClr val="dk1"/>
              </a:buClr>
              <a:buSzPts val="1600"/>
              <a:buNone/>
              <a:defRPr sz="1600" b="1">
                <a:uFillTx/>
              </a:defRPr>
            </a:lvl5pPr>
            <a:lvl6pPr marL="2743200" lvl="5" indent="-228600" algn="l">
              <a:lnSpc>
                <a:spcPct val="100000"/>
              </a:lnSpc>
              <a:spcBef>
                <a:spcPts val="320"/>
              </a:spcBef>
              <a:spcAft>
                <a:spcPts val="0"/>
              </a:spcAft>
              <a:buClr>
                <a:schemeClr val="dk1"/>
              </a:buClr>
              <a:buSzPts val="1600"/>
              <a:buNone/>
              <a:defRPr sz="1600" b="1">
                <a:uFillTx/>
              </a:defRPr>
            </a:lvl6pPr>
            <a:lvl7pPr marL="3200400" lvl="6" indent="-228600" algn="l">
              <a:lnSpc>
                <a:spcPct val="100000"/>
              </a:lnSpc>
              <a:spcBef>
                <a:spcPts val="320"/>
              </a:spcBef>
              <a:spcAft>
                <a:spcPts val="0"/>
              </a:spcAft>
              <a:buClr>
                <a:schemeClr val="dk1"/>
              </a:buClr>
              <a:buSzPts val="1600"/>
              <a:buNone/>
              <a:defRPr sz="1600" b="1">
                <a:uFillTx/>
              </a:defRPr>
            </a:lvl7pPr>
            <a:lvl8pPr marL="3657600" lvl="7" indent="-228600" algn="l">
              <a:lnSpc>
                <a:spcPct val="100000"/>
              </a:lnSpc>
              <a:spcBef>
                <a:spcPts val="320"/>
              </a:spcBef>
              <a:spcAft>
                <a:spcPts val="0"/>
              </a:spcAft>
              <a:buClr>
                <a:schemeClr val="dk1"/>
              </a:buClr>
              <a:buSzPts val="1600"/>
              <a:buNone/>
              <a:defRPr sz="1600" b="1">
                <a:uFillTx/>
              </a:defRPr>
            </a:lvl8pPr>
            <a:lvl9pPr marL="4114800" lvl="8" indent="-228600" algn="l">
              <a:lnSpc>
                <a:spcPct val="100000"/>
              </a:lnSpc>
              <a:spcBef>
                <a:spcPts val="320"/>
              </a:spcBef>
              <a:spcAft>
                <a:spcPts val="0"/>
              </a:spcAft>
              <a:buClr>
                <a:schemeClr val="dk1"/>
              </a:buClr>
              <a:buSzPts val="1600"/>
              <a:buNone/>
              <a:defRPr sz="1600" b="1">
                <a:uFillTx/>
              </a:defRPr>
            </a:lvl9pPr>
          </a:lstStyle>
          <a:p>
            <a:endParaRPr/>
          </a:p>
        </p:txBody>
      </p:sp>
      <p:sp>
        <p:nvSpPr>
          <p:cNvPr id="44" name="Google Shape;44;p21"/>
          <p:cNvSpPr txBox="1">
            <a:spLocks noGrp="1"/>
          </p:cNvSpPr>
          <p:nvPr>
            <p:ph type="body" idx="4"/>
          </p:nvPr>
        </p:nvSpPr>
        <p:spPr>
          <a:xfrm>
            <a:off x="4645028" y="2174875"/>
            <a:ext cx="4041775" cy="3951288"/>
          </a:xfrm>
          <a:prstGeom prst="rect">
            <a:avLst/>
          </a:prstGeom>
          <a:noFill/>
          <a:ln>
            <a:noFill/>
          </a:ln>
        </p:spPr>
        <p:txBody>
          <a:bodyPr spcFirstLastPara="1" wrap="square" lIns="91375" tIns="45675" rIns="91375" bIns="45675" anchor="t" anchorCtr="0">
            <a:noAutofit/>
          </a:bodyPr>
          <a:lstStyle>
            <a:lvl1pPr marL="457200" lvl="0" indent="-381000" algn="l">
              <a:lnSpc>
                <a:spcPct val="100000"/>
              </a:lnSpc>
              <a:spcBef>
                <a:spcPts val="480"/>
              </a:spcBef>
              <a:spcAft>
                <a:spcPts val="0"/>
              </a:spcAft>
              <a:buClr>
                <a:schemeClr val="dk1"/>
              </a:buClr>
              <a:buSzPts val="2400"/>
              <a:buChar char="•"/>
              <a:defRPr sz="2400">
                <a:uFillTx/>
              </a:defRPr>
            </a:lvl1pPr>
            <a:lvl2pPr marL="914400" lvl="1" indent="-355600" algn="l">
              <a:lnSpc>
                <a:spcPct val="100000"/>
              </a:lnSpc>
              <a:spcBef>
                <a:spcPts val="400"/>
              </a:spcBef>
              <a:spcAft>
                <a:spcPts val="0"/>
              </a:spcAft>
              <a:buClr>
                <a:schemeClr val="dk1"/>
              </a:buClr>
              <a:buSzPts val="2000"/>
              <a:buChar char="–"/>
              <a:defRPr sz="2000">
                <a:uFillTx/>
              </a:defRPr>
            </a:lvl2pPr>
            <a:lvl3pPr marL="1371600" lvl="2" indent="-342900" algn="l">
              <a:lnSpc>
                <a:spcPct val="100000"/>
              </a:lnSpc>
              <a:spcBef>
                <a:spcPts val="360"/>
              </a:spcBef>
              <a:spcAft>
                <a:spcPts val="0"/>
              </a:spcAft>
              <a:buClr>
                <a:schemeClr val="dk1"/>
              </a:buClr>
              <a:buSzPts val="1800"/>
              <a:buChar char="•"/>
              <a:defRPr sz="1800">
                <a:uFillTx/>
              </a:defRPr>
            </a:lvl3pPr>
            <a:lvl4pPr marL="1828800" lvl="3" indent="-330200" algn="l">
              <a:lnSpc>
                <a:spcPct val="100000"/>
              </a:lnSpc>
              <a:spcBef>
                <a:spcPts val="320"/>
              </a:spcBef>
              <a:spcAft>
                <a:spcPts val="0"/>
              </a:spcAft>
              <a:buClr>
                <a:schemeClr val="dk1"/>
              </a:buClr>
              <a:buSzPts val="1600"/>
              <a:buChar char="–"/>
              <a:defRPr sz="1600">
                <a:uFillTx/>
              </a:defRPr>
            </a:lvl4pPr>
            <a:lvl5pPr marL="2286000" lvl="4" indent="-330200" algn="l">
              <a:lnSpc>
                <a:spcPct val="100000"/>
              </a:lnSpc>
              <a:spcBef>
                <a:spcPts val="320"/>
              </a:spcBef>
              <a:spcAft>
                <a:spcPts val="0"/>
              </a:spcAft>
              <a:buClr>
                <a:schemeClr val="dk1"/>
              </a:buClr>
              <a:buSzPts val="1600"/>
              <a:buChar char="»"/>
              <a:defRPr sz="1600">
                <a:uFillTx/>
              </a:defRPr>
            </a:lvl5pPr>
            <a:lvl6pPr marL="2743200" lvl="5" indent="-330200" algn="l">
              <a:lnSpc>
                <a:spcPct val="100000"/>
              </a:lnSpc>
              <a:spcBef>
                <a:spcPts val="320"/>
              </a:spcBef>
              <a:spcAft>
                <a:spcPts val="0"/>
              </a:spcAft>
              <a:buClr>
                <a:schemeClr val="dk1"/>
              </a:buClr>
              <a:buSzPts val="1600"/>
              <a:buChar char="•"/>
              <a:defRPr sz="1600">
                <a:uFillTx/>
              </a:defRPr>
            </a:lvl6pPr>
            <a:lvl7pPr marL="3200400" lvl="6" indent="-330200" algn="l">
              <a:lnSpc>
                <a:spcPct val="100000"/>
              </a:lnSpc>
              <a:spcBef>
                <a:spcPts val="320"/>
              </a:spcBef>
              <a:spcAft>
                <a:spcPts val="0"/>
              </a:spcAft>
              <a:buClr>
                <a:schemeClr val="dk1"/>
              </a:buClr>
              <a:buSzPts val="1600"/>
              <a:buChar char="•"/>
              <a:defRPr sz="1600">
                <a:uFillTx/>
              </a:defRPr>
            </a:lvl7pPr>
            <a:lvl8pPr marL="3657600" lvl="7" indent="-330200" algn="l">
              <a:lnSpc>
                <a:spcPct val="100000"/>
              </a:lnSpc>
              <a:spcBef>
                <a:spcPts val="320"/>
              </a:spcBef>
              <a:spcAft>
                <a:spcPts val="0"/>
              </a:spcAft>
              <a:buClr>
                <a:schemeClr val="dk1"/>
              </a:buClr>
              <a:buSzPts val="1600"/>
              <a:buChar char="•"/>
              <a:defRPr sz="1600">
                <a:uFillTx/>
              </a:defRPr>
            </a:lvl8pPr>
            <a:lvl9pPr marL="4114800" lvl="8" indent="-330200" algn="l">
              <a:lnSpc>
                <a:spcPct val="100000"/>
              </a:lnSpc>
              <a:spcBef>
                <a:spcPts val="320"/>
              </a:spcBef>
              <a:spcAft>
                <a:spcPts val="0"/>
              </a:spcAft>
              <a:buClr>
                <a:schemeClr val="dk1"/>
              </a:buClr>
              <a:buSzPts val="1600"/>
              <a:buChar char="•"/>
              <a:defRPr sz="1600">
                <a:uFillTx/>
              </a:defRPr>
            </a:lvl9pPr>
          </a:lstStyle>
          <a:p>
            <a:endParaRPr/>
          </a:p>
        </p:txBody>
      </p:sp>
      <p:sp>
        <p:nvSpPr>
          <p:cNvPr id="45" name="Google Shape;45;p21"/>
          <p:cNvSpPr txBox="1">
            <a:spLocks noGrp="1"/>
          </p:cNvSpPr>
          <p:nvPr>
            <p:ph type="dt" idx="10"/>
          </p:nvPr>
        </p:nvSpPr>
        <p:spPr>
          <a:xfrm>
            <a:off x="457200" y="6356350"/>
            <a:ext cx="21336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46" name="Google Shape;46;p21"/>
          <p:cNvSpPr txBox="1">
            <a:spLocks noGrp="1"/>
          </p:cNvSpPr>
          <p:nvPr>
            <p:ph type="ftr" idx="11"/>
          </p:nvPr>
        </p:nvSpPr>
        <p:spPr>
          <a:xfrm>
            <a:off x="3124200" y="6356350"/>
            <a:ext cx="28956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47" name="Google Shape;47;p21"/>
          <p:cNvSpPr txBox="1">
            <a:spLocks noGrp="1"/>
          </p:cNvSpPr>
          <p:nvPr>
            <p:ph type="sldNum" idx="12"/>
          </p:nvPr>
        </p:nvSpPr>
        <p:spPr>
          <a:xfrm>
            <a:off x="6553200" y="6356350"/>
            <a:ext cx="21336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457203" y="273050"/>
            <a:ext cx="3008313" cy="1162050"/>
          </a:xfrm>
          <a:prstGeom prst="rect">
            <a:avLst/>
          </a:prstGeom>
          <a:noFill/>
          <a:ln>
            <a:noFill/>
          </a:ln>
        </p:spPr>
        <p:txBody>
          <a:bodyPr spcFirstLastPara="1" wrap="square" lIns="91375" tIns="45675" rIns="91375" bIns="45675" anchor="b" anchorCtr="0">
            <a:noAutofit/>
          </a:bodyPr>
          <a:lstStyle>
            <a:lvl1pPr lvl="0" algn="l">
              <a:lnSpc>
                <a:spcPct val="100000"/>
              </a:lnSpc>
              <a:spcBef>
                <a:spcPts val="0"/>
              </a:spcBef>
              <a:spcAft>
                <a:spcPts val="0"/>
              </a:spcAft>
              <a:buClr>
                <a:schemeClr val="dk1"/>
              </a:buClr>
              <a:buSzPts val="2000"/>
              <a:buFont typeface="Calibri"/>
              <a:buNone/>
              <a:defRPr sz="2000" b="1">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50" name="Google Shape;50;p22"/>
          <p:cNvSpPr txBox="1">
            <a:spLocks noGrp="1"/>
          </p:cNvSpPr>
          <p:nvPr>
            <p:ph type="body" idx="1"/>
          </p:nvPr>
        </p:nvSpPr>
        <p:spPr>
          <a:xfrm>
            <a:off x="3575050" y="273050"/>
            <a:ext cx="5111750" cy="5853113"/>
          </a:xfrm>
          <a:prstGeom prst="rect">
            <a:avLst/>
          </a:prstGeom>
          <a:noFill/>
          <a:ln>
            <a:noFill/>
          </a:ln>
        </p:spPr>
        <p:txBody>
          <a:bodyPr spcFirstLastPara="1" wrap="square" lIns="91375" tIns="45675" rIns="91375" bIns="45675" anchor="t" anchorCtr="0">
            <a:noAutofit/>
          </a:bodyPr>
          <a:lstStyle>
            <a:lvl1pPr marL="457200" lvl="0" indent="-431800" algn="l">
              <a:lnSpc>
                <a:spcPct val="100000"/>
              </a:lnSpc>
              <a:spcBef>
                <a:spcPts val="640"/>
              </a:spcBef>
              <a:spcAft>
                <a:spcPts val="0"/>
              </a:spcAft>
              <a:buClr>
                <a:schemeClr val="dk1"/>
              </a:buClr>
              <a:buSzPts val="3200"/>
              <a:buChar char="•"/>
              <a:defRPr sz="3200">
                <a:uFillTx/>
              </a:defRPr>
            </a:lvl1pPr>
            <a:lvl2pPr marL="914400" lvl="1" indent="-406400" algn="l">
              <a:lnSpc>
                <a:spcPct val="100000"/>
              </a:lnSpc>
              <a:spcBef>
                <a:spcPts val="560"/>
              </a:spcBef>
              <a:spcAft>
                <a:spcPts val="0"/>
              </a:spcAft>
              <a:buClr>
                <a:schemeClr val="dk1"/>
              </a:buClr>
              <a:buSzPts val="2800"/>
              <a:buChar char="–"/>
              <a:defRPr sz="2800">
                <a:uFillTx/>
              </a:defRPr>
            </a:lvl2pPr>
            <a:lvl3pPr marL="1371600" lvl="2" indent="-381000" algn="l">
              <a:lnSpc>
                <a:spcPct val="100000"/>
              </a:lnSpc>
              <a:spcBef>
                <a:spcPts val="480"/>
              </a:spcBef>
              <a:spcAft>
                <a:spcPts val="0"/>
              </a:spcAft>
              <a:buClr>
                <a:schemeClr val="dk1"/>
              </a:buClr>
              <a:buSzPts val="2400"/>
              <a:buChar char="•"/>
              <a:defRPr sz="2400">
                <a:uFillTx/>
              </a:defRPr>
            </a:lvl3pPr>
            <a:lvl4pPr marL="1828800" lvl="3" indent="-355600" algn="l">
              <a:lnSpc>
                <a:spcPct val="100000"/>
              </a:lnSpc>
              <a:spcBef>
                <a:spcPts val="400"/>
              </a:spcBef>
              <a:spcAft>
                <a:spcPts val="0"/>
              </a:spcAft>
              <a:buClr>
                <a:schemeClr val="dk1"/>
              </a:buClr>
              <a:buSzPts val="2000"/>
              <a:buChar char="–"/>
              <a:defRPr sz="2000">
                <a:uFillTx/>
              </a:defRPr>
            </a:lvl4pPr>
            <a:lvl5pPr marL="2286000" lvl="4" indent="-355600" algn="l">
              <a:lnSpc>
                <a:spcPct val="100000"/>
              </a:lnSpc>
              <a:spcBef>
                <a:spcPts val="400"/>
              </a:spcBef>
              <a:spcAft>
                <a:spcPts val="0"/>
              </a:spcAft>
              <a:buClr>
                <a:schemeClr val="dk1"/>
              </a:buClr>
              <a:buSzPts val="2000"/>
              <a:buChar char="»"/>
              <a:defRPr sz="2000">
                <a:uFillTx/>
              </a:defRPr>
            </a:lvl5pPr>
            <a:lvl6pPr marL="2743200" lvl="5" indent="-355600" algn="l">
              <a:lnSpc>
                <a:spcPct val="100000"/>
              </a:lnSpc>
              <a:spcBef>
                <a:spcPts val="400"/>
              </a:spcBef>
              <a:spcAft>
                <a:spcPts val="0"/>
              </a:spcAft>
              <a:buClr>
                <a:schemeClr val="dk1"/>
              </a:buClr>
              <a:buSzPts val="2000"/>
              <a:buChar char="•"/>
              <a:defRPr sz="2000">
                <a:uFillTx/>
              </a:defRPr>
            </a:lvl6pPr>
            <a:lvl7pPr marL="3200400" lvl="6" indent="-355600" algn="l">
              <a:lnSpc>
                <a:spcPct val="100000"/>
              </a:lnSpc>
              <a:spcBef>
                <a:spcPts val="400"/>
              </a:spcBef>
              <a:spcAft>
                <a:spcPts val="0"/>
              </a:spcAft>
              <a:buClr>
                <a:schemeClr val="dk1"/>
              </a:buClr>
              <a:buSzPts val="2000"/>
              <a:buChar char="•"/>
              <a:defRPr sz="2000">
                <a:uFillTx/>
              </a:defRPr>
            </a:lvl7pPr>
            <a:lvl8pPr marL="3657600" lvl="7" indent="-355600" algn="l">
              <a:lnSpc>
                <a:spcPct val="100000"/>
              </a:lnSpc>
              <a:spcBef>
                <a:spcPts val="400"/>
              </a:spcBef>
              <a:spcAft>
                <a:spcPts val="0"/>
              </a:spcAft>
              <a:buClr>
                <a:schemeClr val="dk1"/>
              </a:buClr>
              <a:buSzPts val="2000"/>
              <a:buChar char="•"/>
              <a:defRPr sz="2000">
                <a:uFillTx/>
              </a:defRPr>
            </a:lvl8pPr>
            <a:lvl9pPr marL="4114800" lvl="8" indent="-355600" algn="l">
              <a:lnSpc>
                <a:spcPct val="100000"/>
              </a:lnSpc>
              <a:spcBef>
                <a:spcPts val="400"/>
              </a:spcBef>
              <a:spcAft>
                <a:spcPts val="0"/>
              </a:spcAft>
              <a:buClr>
                <a:schemeClr val="dk1"/>
              </a:buClr>
              <a:buSzPts val="2000"/>
              <a:buChar char="•"/>
              <a:defRPr sz="2000">
                <a:uFillTx/>
              </a:defRPr>
            </a:lvl9pPr>
          </a:lstStyle>
          <a:p>
            <a:endParaRPr/>
          </a:p>
        </p:txBody>
      </p:sp>
      <p:sp>
        <p:nvSpPr>
          <p:cNvPr id="51" name="Google Shape;51;p22"/>
          <p:cNvSpPr txBox="1">
            <a:spLocks noGrp="1"/>
          </p:cNvSpPr>
          <p:nvPr>
            <p:ph type="body" idx="2"/>
          </p:nvPr>
        </p:nvSpPr>
        <p:spPr>
          <a:xfrm>
            <a:off x="457203" y="1435100"/>
            <a:ext cx="3008313" cy="4691063"/>
          </a:xfrm>
          <a:prstGeom prst="rect">
            <a:avLst/>
          </a:prstGeom>
          <a:noFill/>
          <a:ln>
            <a:noFill/>
          </a:ln>
        </p:spPr>
        <p:txBody>
          <a:bodyPr spcFirstLastPara="1" wrap="square" lIns="91375" tIns="45675" rIns="91375" bIns="45675" anchor="t" anchorCtr="0">
            <a:noAutofit/>
          </a:bodyPr>
          <a:lstStyle>
            <a:lvl1pPr marL="457200" lvl="0" indent="-228600" algn="l">
              <a:lnSpc>
                <a:spcPct val="100000"/>
              </a:lnSpc>
              <a:spcBef>
                <a:spcPts val="280"/>
              </a:spcBef>
              <a:spcAft>
                <a:spcPts val="0"/>
              </a:spcAft>
              <a:buClr>
                <a:schemeClr val="dk1"/>
              </a:buClr>
              <a:buSzPts val="1400"/>
              <a:buNone/>
              <a:defRPr sz="1400">
                <a:uFillTx/>
              </a:defRPr>
            </a:lvl1pPr>
            <a:lvl2pPr marL="914400" lvl="1" indent="-228600" algn="l">
              <a:lnSpc>
                <a:spcPct val="100000"/>
              </a:lnSpc>
              <a:spcBef>
                <a:spcPts val="240"/>
              </a:spcBef>
              <a:spcAft>
                <a:spcPts val="0"/>
              </a:spcAft>
              <a:buClr>
                <a:schemeClr val="dk1"/>
              </a:buClr>
              <a:buSzPts val="1200"/>
              <a:buNone/>
              <a:defRPr sz="1200">
                <a:uFillTx/>
              </a:defRPr>
            </a:lvl2pPr>
            <a:lvl3pPr marL="1371600" lvl="2" indent="-228600" algn="l">
              <a:lnSpc>
                <a:spcPct val="100000"/>
              </a:lnSpc>
              <a:spcBef>
                <a:spcPts val="200"/>
              </a:spcBef>
              <a:spcAft>
                <a:spcPts val="0"/>
              </a:spcAft>
              <a:buClr>
                <a:schemeClr val="dk1"/>
              </a:buClr>
              <a:buSzPts val="1000"/>
              <a:buNone/>
              <a:defRPr sz="1000">
                <a:uFillTx/>
              </a:defRPr>
            </a:lvl3pPr>
            <a:lvl4pPr marL="1828800" lvl="3" indent="-228600" algn="l">
              <a:lnSpc>
                <a:spcPct val="100000"/>
              </a:lnSpc>
              <a:spcBef>
                <a:spcPts val="180"/>
              </a:spcBef>
              <a:spcAft>
                <a:spcPts val="0"/>
              </a:spcAft>
              <a:buClr>
                <a:schemeClr val="dk1"/>
              </a:buClr>
              <a:buSzPts val="900"/>
              <a:buNone/>
              <a:defRPr sz="900">
                <a:uFillTx/>
              </a:defRPr>
            </a:lvl4pPr>
            <a:lvl5pPr marL="2286000" lvl="4" indent="-228600" algn="l">
              <a:lnSpc>
                <a:spcPct val="100000"/>
              </a:lnSpc>
              <a:spcBef>
                <a:spcPts val="180"/>
              </a:spcBef>
              <a:spcAft>
                <a:spcPts val="0"/>
              </a:spcAft>
              <a:buClr>
                <a:schemeClr val="dk1"/>
              </a:buClr>
              <a:buSzPts val="900"/>
              <a:buNone/>
              <a:defRPr sz="900">
                <a:uFillTx/>
              </a:defRPr>
            </a:lvl5pPr>
            <a:lvl6pPr marL="2743200" lvl="5" indent="-228600" algn="l">
              <a:lnSpc>
                <a:spcPct val="100000"/>
              </a:lnSpc>
              <a:spcBef>
                <a:spcPts val="180"/>
              </a:spcBef>
              <a:spcAft>
                <a:spcPts val="0"/>
              </a:spcAft>
              <a:buClr>
                <a:schemeClr val="dk1"/>
              </a:buClr>
              <a:buSzPts val="900"/>
              <a:buNone/>
              <a:defRPr sz="900">
                <a:uFillTx/>
              </a:defRPr>
            </a:lvl6pPr>
            <a:lvl7pPr marL="3200400" lvl="6" indent="-228600" algn="l">
              <a:lnSpc>
                <a:spcPct val="100000"/>
              </a:lnSpc>
              <a:spcBef>
                <a:spcPts val="180"/>
              </a:spcBef>
              <a:spcAft>
                <a:spcPts val="0"/>
              </a:spcAft>
              <a:buClr>
                <a:schemeClr val="dk1"/>
              </a:buClr>
              <a:buSzPts val="900"/>
              <a:buNone/>
              <a:defRPr sz="900">
                <a:uFillTx/>
              </a:defRPr>
            </a:lvl7pPr>
            <a:lvl8pPr marL="3657600" lvl="7" indent="-228600" algn="l">
              <a:lnSpc>
                <a:spcPct val="100000"/>
              </a:lnSpc>
              <a:spcBef>
                <a:spcPts val="180"/>
              </a:spcBef>
              <a:spcAft>
                <a:spcPts val="0"/>
              </a:spcAft>
              <a:buClr>
                <a:schemeClr val="dk1"/>
              </a:buClr>
              <a:buSzPts val="900"/>
              <a:buNone/>
              <a:defRPr sz="900">
                <a:uFillTx/>
              </a:defRPr>
            </a:lvl8pPr>
            <a:lvl9pPr marL="4114800" lvl="8" indent="-228600" algn="l">
              <a:lnSpc>
                <a:spcPct val="100000"/>
              </a:lnSpc>
              <a:spcBef>
                <a:spcPts val="180"/>
              </a:spcBef>
              <a:spcAft>
                <a:spcPts val="0"/>
              </a:spcAft>
              <a:buClr>
                <a:schemeClr val="dk1"/>
              </a:buClr>
              <a:buSzPts val="900"/>
              <a:buNone/>
              <a:defRPr sz="900">
                <a:uFillTx/>
              </a:defRPr>
            </a:lvl9pPr>
          </a:lstStyle>
          <a:p>
            <a:endParaRPr/>
          </a:p>
        </p:txBody>
      </p:sp>
      <p:sp>
        <p:nvSpPr>
          <p:cNvPr id="52" name="Google Shape;52;p22"/>
          <p:cNvSpPr txBox="1">
            <a:spLocks noGrp="1"/>
          </p:cNvSpPr>
          <p:nvPr>
            <p:ph type="dt" idx="10"/>
          </p:nvPr>
        </p:nvSpPr>
        <p:spPr>
          <a:xfrm>
            <a:off x="457200" y="6356350"/>
            <a:ext cx="21336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53" name="Google Shape;53;p22"/>
          <p:cNvSpPr txBox="1">
            <a:spLocks noGrp="1"/>
          </p:cNvSpPr>
          <p:nvPr>
            <p:ph type="ftr" idx="11"/>
          </p:nvPr>
        </p:nvSpPr>
        <p:spPr>
          <a:xfrm>
            <a:off x="3124200" y="6356350"/>
            <a:ext cx="28956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54" name="Google Shape;54;p22"/>
          <p:cNvSpPr txBox="1">
            <a:spLocks noGrp="1"/>
          </p:cNvSpPr>
          <p:nvPr>
            <p:ph type="sldNum" idx="12"/>
          </p:nvPr>
        </p:nvSpPr>
        <p:spPr>
          <a:xfrm>
            <a:off x="6553200" y="6356350"/>
            <a:ext cx="21336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55"/>
        <p:cNvGrpSpPr/>
        <p:nvPr/>
      </p:nvGrpSpPr>
      <p:grpSpPr>
        <a:xfrm>
          <a:off x="0" y="0"/>
          <a:ext cx="0" cy="0"/>
          <a:chOff x="0" y="0"/>
          <a:chExt cx="0" cy="0"/>
        </a:xfrm>
      </p:grpSpPr>
      <p:sp>
        <p:nvSpPr>
          <p:cNvPr id="56" name="Google Shape;56;p23"/>
          <p:cNvSpPr txBox="1">
            <a:spLocks noGrp="1"/>
          </p:cNvSpPr>
          <p:nvPr>
            <p:ph type="title"/>
          </p:nvPr>
        </p:nvSpPr>
        <p:spPr>
          <a:xfrm>
            <a:off x="1792288" y="4800600"/>
            <a:ext cx="5486400" cy="566738"/>
          </a:xfrm>
          <a:prstGeom prst="rect">
            <a:avLst/>
          </a:prstGeom>
          <a:noFill/>
          <a:ln>
            <a:noFill/>
          </a:ln>
        </p:spPr>
        <p:txBody>
          <a:bodyPr spcFirstLastPara="1" wrap="square" lIns="91375" tIns="45675" rIns="91375" bIns="45675" anchor="b" anchorCtr="0">
            <a:noAutofit/>
          </a:bodyPr>
          <a:lstStyle>
            <a:lvl1pPr lvl="0" algn="l">
              <a:lnSpc>
                <a:spcPct val="100000"/>
              </a:lnSpc>
              <a:spcBef>
                <a:spcPts val="0"/>
              </a:spcBef>
              <a:spcAft>
                <a:spcPts val="0"/>
              </a:spcAft>
              <a:buClr>
                <a:schemeClr val="dk1"/>
              </a:buClr>
              <a:buSzPts val="2000"/>
              <a:buFont typeface="Calibri"/>
              <a:buNone/>
              <a:defRPr sz="2000" b="1">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57" name="Google Shape;57;p23"/>
          <p:cNvSpPr>
            <a:spLocks noGrp="1"/>
          </p:cNvSpPr>
          <p:nvPr>
            <p:ph type="pic" idx="2"/>
          </p:nvPr>
        </p:nvSpPr>
        <p:spPr>
          <a:xfrm>
            <a:off x="1792288" y="612775"/>
            <a:ext cx="5486400" cy="4114800"/>
          </a:xfrm>
          <a:prstGeom prst="rect">
            <a:avLst/>
          </a:prstGeom>
          <a:noFill/>
          <a:ln>
            <a:noFill/>
          </a:ln>
        </p:spPr>
        <p:txBody>
          <a:bodyPr spcFirstLastPara="1" wrap="square" lIns="91375" tIns="45675" rIns="91375" bIns="4567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uFillTx/>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uFillTx/>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uFillTx/>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uFillTx/>
                <a:latin typeface="Calibri"/>
                <a:ea typeface="Calibri"/>
                <a:cs typeface="Calibri"/>
                <a:sym typeface="Calibri"/>
              </a:defRPr>
            </a:lvl9pPr>
          </a:lstStyle>
          <a:p>
            <a:endParaRPr/>
          </a:p>
        </p:txBody>
      </p:sp>
      <p:sp>
        <p:nvSpPr>
          <p:cNvPr id="58" name="Google Shape;58;p23"/>
          <p:cNvSpPr txBox="1">
            <a:spLocks noGrp="1"/>
          </p:cNvSpPr>
          <p:nvPr>
            <p:ph type="body" idx="1"/>
          </p:nvPr>
        </p:nvSpPr>
        <p:spPr>
          <a:xfrm>
            <a:off x="1792288" y="5367338"/>
            <a:ext cx="5486400" cy="804862"/>
          </a:xfrm>
          <a:prstGeom prst="rect">
            <a:avLst/>
          </a:prstGeom>
          <a:noFill/>
          <a:ln>
            <a:noFill/>
          </a:ln>
        </p:spPr>
        <p:txBody>
          <a:bodyPr spcFirstLastPara="1" wrap="square" lIns="91375" tIns="45675" rIns="91375" bIns="45675" anchor="t" anchorCtr="0">
            <a:noAutofit/>
          </a:bodyPr>
          <a:lstStyle>
            <a:lvl1pPr marL="457200" lvl="0" indent="-228600" algn="l">
              <a:lnSpc>
                <a:spcPct val="100000"/>
              </a:lnSpc>
              <a:spcBef>
                <a:spcPts val="280"/>
              </a:spcBef>
              <a:spcAft>
                <a:spcPts val="0"/>
              </a:spcAft>
              <a:buClr>
                <a:schemeClr val="dk1"/>
              </a:buClr>
              <a:buSzPts val="1400"/>
              <a:buNone/>
              <a:defRPr sz="1400">
                <a:uFillTx/>
              </a:defRPr>
            </a:lvl1pPr>
            <a:lvl2pPr marL="914400" lvl="1" indent="-228600" algn="l">
              <a:lnSpc>
                <a:spcPct val="100000"/>
              </a:lnSpc>
              <a:spcBef>
                <a:spcPts val="240"/>
              </a:spcBef>
              <a:spcAft>
                <a:spcPts val="0"/>
              </a:spcAft>
              <a:buClr>
                <a:schemeClr val="dk1"/>
              </a:buClr>
              <a:buSzPts val="1200"/>
              <a:buNone/>
              <a:defRPr sz="1200">
                <a:uFillTx/>
              </a:defRPr>
            </a:lvl2pPr>
            <a:lvl3pPr marL="1371600" lvl="2" indent="-228600" algn="l">
              <a:lnSpc>
                <a:spcPct val="100000"/>
              </a:lnSpc>
              <a:spcBef>
                <a:spcPts val="200"/>
              </a:spcBef>
              <a:spcAft>
                <a:spcPts val="0"/>
              </a:spcAft>
              <a:buClr>
                <a:schemeClr val="dk1"/>
              </a:buClr>
              <a:buSzPts val="1000"/>
              <a:buNone/>
              <a:defRPr sz="1000">
                <a:uFillTx/>
              </a:defRPr>
            </a:lvl3pPr>
            <a:lvl4pPr marL="1828800" lvl="3" indent="-228600" algn="l">
              <a:lnSpc>
                <a:spcPct val="100000"/>
              </a:lnSpc>
              <a:spcBef>
                <a:spcPts val="180"/>
              </a:spcBef>
              <a:spcAft>
                <a:spcPts val="0"/>
              </a:spcAft>
              <a:buClr>
                <a:schemeClr val="dk1"/>
              </a:buClr>
              <a:buSzPts val="900"/>
              <a:buNone/>
              <a:defRPr sz="900">
                <a:uFillTx/>
              </a:defRPr>
            </a:lvl4pPr>
            <a:lvl5pPr marL="2286000" lvl="4" indent="-228600" algn="l">
              <a:lnSpc>
                <a:spcPct val="100000"/>
              </a:lnSpc>
              <a:spcBef>
                <a:spcPts val="180"/>
              </a:spcBef>
              <a:spcAft>
                <a:spcPts val="0"/>
              </a:spcAft>
              <a:buClr>
                <a:schemeClr val="dk1"/>
              </a:buClr>
              <a:buSzPts val="900"/>
              <a:buNone/>
              <a:defRPr sz="900">
                <a:uFillTx/>
              </a:defRPr>
            </a:lvl5pPr>
            <a:lvl6pPr marL="2743200" lvl="5" indent="-228600" algn="l">
              <a:lnSpc>
                <a:spcPct val="100000"/>
              </a:lnSpc>
              <a:spcBef>
                <a:spcPts val="180"/>
              </a:spcBef>
              <a:spcAft>
                <a:spcPts val="0"/>
              </a:spcAft>
              <a:buClr>
                <a:schemeClr val="dk1"/>
              </a:buClr>
              <a:buSzPts val="900"/>
              <a:buNone/>
              <a:defRPr sz="900">
                <a:uFillTx/>
              </a:defRPr>
            </a:lvl6pPr>
            <a:lvl7pPr marL="3200400" lvl="6" indent="-228600" algn="l">
              <a:lnSpc>
                <a:spcPct val="100000"/>
              </a:lnSpc>
              <a:spcBef>
                <a:spcPts val="180"/>
              </a:spcBef>
              <a:spcAft>
                <a:spcPts val="0"/>
              </a:spcAft>
              <a:buClr>
                <a:schemeClr val="dk1"/>
              </a:buClr>
              <a:buSzPts val="900"/>
              <a:buNone/>
              <a:defRPr sz="900">
                <a:uFillTx/>
              </a:defRPr>
            </a:lvl7pPr>
            <a:lvl8pPr marL="3657600" lvl="7" indent="-228600" algn="l">
              <a:lnSpc>
                <a:spcPct val="100000"/>
              </a:lnSpc>
              <a:spcBef>
                <a:spcPts val="180"/>
              </a:spcBef>
              <a:spcAft>
                <a:spcPts val="0"/>
              </a:spcAft>
              <a:buClr>
                <a:schemeClr val="dk1"/>
              </a:buClr>
              <a:buSzPts val="900"/>
              <a:buNone/>
              <a:defRPr sz="900">
                <a:uFillTx/>
              </a:defRPr>
            </a:lvl8pPr>
            <a:lvl9pPr marL="4114800" lvl="8" indent="-228600" algn="l">
              <a:lnSpc>
                <a:spcPct val="100000"/>
              </a:lnSpc>
              <a:spcBef>
                <a:spcPts val="180"/>
              </a:spcBef>
              <a:spcAft>
                <a:spcPts val="0"/>
              </a:spcAft>
              <a:buClr>
                <a:schemeClr val="dk1"/>
              </a:buClr>
              <a:buSzPts val="900"/>
              <a:buNone/>
              <a:defRPr sz="900">
                <a:uFillTx/>
              </a:defRPr>
            </a:lvl9pPr>
          </a:lstStyle>
          <a:p>
            <a:endParaRPr/>
          </a:p>
        </p:txBody>
      </p:sp>
      <p:sp>
        <p:nvSpPr>
          <p:cNvPr id="59" name="Google Shape;59;p23"/>
          <p:cNvSpPr txBox="1">
            <a:spLocks noGrp="1"/>
          </p:cNvSpPr>
          <p:nvPr>
            <p:ph type="dt" idx="10"/>
          </p:nvPr>
        </p:nvSpPr>
        <p:spPr>
          <a:xfrm>
            <a:off x="457200" y="6356350"/>
            <a:ext cx="21336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60" name="Google Shape;60;p23"/>
          <p:cNvSpPr txBox="1">
            <a:spLocks noGrp="1"/>
          </p:cNvSpPr>
          <p:nvPr>
            <p:ph type="ftr" idx="11"/>
          </p:nvPr>
        </p:nvSpPr>
        <p:spPr>
          <a:xfrm>
            <a:off x="3124200" y="6356350"/>
            <a:ext cx="28956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61" name="Google Shape;61;p23"/>
          <p:cNvSpPr txBox="1">
            <a:spLocks noGrp="1"/>
          </p:cNvSpPr>
          <p:nvPr>
            <p:ph type="sldNum" idx="12"/>
          </p:nvPr>
        </p:nvSpPr>
        <p:spPr>
          <a:xfrm>
            <a:off x="6553200" y="6356350"/>
            <a:ext cx="21336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62"/>
        <p:cNvGrpSpPr/>
        <p:nvPr/>
      </p:nvGrpSpPr>
      <p:grpSpPr>
        <a:xfrm>
          <a:off x="0" y="0"/>
          <a:ext cx="0" cy="0"/>
          <a:chOff x="0" y="0"/>
          <a:chExt cx="0" cy="0"/>
        </a:xfrm>
      </p:grpSpPr>
      <p:sp>
        <p:nvSpPr>
          <p:cNvPr id="63" name="Google Shape;63;p24"/>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noAutofit/>
          </a:bodyPr>
          <a:lstStyle>
            <a:lvl1pPr lvl="0" algn="ctr">
              <a:lnSpc>
                <a:spcPct val="100000"/>
              </a:lnSpc>
              <a:spcBef>
                <a:spcPts val="0"/>
              </a:spcBef>
              <a:spcAft>
                <a:spcPts val="0"/>
              </a:spcAft>
              <a:buClr>
                <a:schemeClr val="dk1"/>
              </a:buClr>
              <a:buSzPts val="18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64" name="Google Shape;64;p24"/>
          <p:cNvSpPr txBox="1">
            <a:spLocks noGrp="1"/>
          </p:cNvSpPr>
          <p:nvPr>
            <p:ph type="body" idx="1"/>
          </p:nvPr>
        </p:nvSpPr>
        <p:spPr>
          <a:xfrm rot="5400000">
            <a:off x="2309021" y="-251619"/>
            <a:ext cx="4525963" cy="8229600"/>
          </a:xfrm>
          <a:prstGeom prst="rect">
            <a:avLst/>
          </a:prstGeom>
          <a:noFill/>
          <a:ln>
            <a:noFill/>
          </a:ln>
        </p:spPr>
        <p:txBody>
          <a:bodyPr spcFirstLastPara="1" wrap="square" lIns="91375" tIns="45675" rIns="91375" bIns="45675" anchor="t" anchorCtr="0">
            <a:noAutofit/>
          </a:bodyPr>
          <a:lstStyle>
            <a:lvl1pPr marL="457200" lvl="0" indent="-342900" algn="l">
              <a:lnSpc>
                <a:spcPct val="100000"/>
              </a:lnSpc>
              <a:spcBef>
                <a:spcPts val="360"/>
              </a:spcBef>
              <a:spcAft>
                <a:spcPts val="0"/>
              </a:spcAft>
              <a:buClr>
                <a:schemeClr val="dk1"/>
              </a:buClr>
              <a:buSzPts val="1800"/>
              <a:buChar char="•"/>
              <a:defRPr>
                <a:uFillTx/>
              </a:defRPr>
            </a:lvl1pPr>
            <a:lvl2pPr marL="914400" lvl="1" indent="-342900" algn="l">
              <a:lnSpc>
                <a:spcPct val="100000"/>
              </a:lnSpc>
              <a:spcBef>
                <a:spcPts val="360"/>
              </a:spcBef>
              <a:spcAft>
                <a:spcPts val="0"/>
              </a:spcAft>
              <a:buClr>
                <a:schemeClr val="dk1"/>
              </a:buClr>
              <a:buSzPts val="1800"/>
              <a:buChar char="–"/>
              <a:defRPr>
                <a:uFillTx/>
              </a:defRPr>
            </a:lvl2pPr>
            <a:lvl3pPr marL="1371600" lvl="2" indent="-342900" algn="l">
              <a:lnSpc>
                <a:spcPct val="100000"/>
              </a:lnSpc>
              <a:spcBef>
                <a:spcPts val="360"/>
              </a:spcBef>
              <a:spcAft>
                <a:spcPts val="0"/>
              </a:spcAft>
              <a:buClr>
                <a:schemeClr val="dk1"/>
              </a:buClr>
              <a:buSzPts val="1800"/>
              <a:buChar char="•"/>
              <a:defRPr>
                <a:uFillTx/>
              </a:defRPr>
            </a:lvl3pPr>
            <a:lvl4pPr marL="1828800" lvl="3" indent="-342900" algn="l">
              <a:lnSpc>
                <a:spcPct val="100000"/>
              </a:lnSpc>
              <a:spcBef>
                <a:spcPts val="360"/>
              </a:spcBef>
              <a:spcAft>
                <a:spcPts val="0"/>
              </a:spcAft>
              <a:buClr>
                <a:schemeClr val="dk1"/>
              </a:buClr>
              <a:buSzPts val="1800"/>
              <a:buChar char="–"/>
              <a:defRPr>
                <a:uFillTx/>
              </a:defRPr>
            </a:lvl4pPr>
            <a:lvl5pPr marL="2286000" lvl="4" indent="-342900" algn="l">
              <a:lnSpc>
                <a:spcPct val="100000"/>
              </a:lnSpc>
              <a:spcBef>
                <a:spcPts val="360"/>
              </a:spcBef>
              <a:spcAft>
                <a:spcPts val="0"/>
              </a:spcAft>
              <a:buClr>
                <a:schemeClr val="dk1"/>
              </a:buClr>
              <a:buSzPts val="1800"/>
              <a:buChar char="»"/>
              <a:defRPr>
                <a:uFillTx/>
              </a:defRPr>
            </a:lvl5pPr>
            <a:lvl6pPr marL="2743200" lvl="5" indent="-342900" algn="l">
              <a:lnSpc>
                <a:spcPct val="100000"/>
              </a:lnSpc>
              <a:spcBef>
                <a:spcPts val="360"/>
              </a:spcBef>
              <a:spcAft>
                <a:spcPts val="0"/>
              </a:spcAft>
              <a:buClr>
                <a:schemeClr val="dk1"/>
              </a:buClr>
              <a:buSzPts val="1800"/>
              <a:buChar char="•"/>
              <a:defRPr>
                <a:uFillTx/>
              </a:defRPr>
            </a:lvl6pPr>
            <a:lvl7pPr marL="3200400" lvl="6" indent="-342900" algn="l">
              <a:lnSpc>
                <a:spcPct val="100000"/>
              </a:lnSpc>
              <a:spcBef>
                <a:spcPts val="360"/>
              </a:spcBef>
              <a:spcAft>
                <a:spcPts val="0"/>
              </a:spcAft>
              <a:buClr>
                <a:schemeClr val="dk1"/>
              </a:buClr>
              <a:buSzPts val="1800"/>
              <a:buChar char="•"/>
              <a:defRPr>
                <a:uFillTx/>
              </a:defRPr>
            </a:lvl7pPr>
            <a:lvl8pPr marL="3657600" lvl="7" indent="-342900" algn="l">
              <a:lnSpc>
                <a:spcPct val="100000"/>
              </a:lnSpc>
              <a:spcBef>
                <a:spcPts val="360"/>
              </a:spcBef>
              <a:spcAft>
                <a:spcPts val="0"/>
              </a:spcAft>
              <a:buClr>
                <a:schemeClr val="dk1"/>
              </a:buClr>
              <a:buSzPts val="1800"/>
              <a:buChar char="•"/>
              <a:defRPr>
                <a:uFillTx/>
              </a:defRPr>
            </a:lvl8pPr>
            <a:lvl9pPr marL="4114800" lvl="8" indent="-342900" algn="l">
              <a:lnSpc>
                <a:spcPct val="100000"/>
              </a:lnSpc>
              <a:spcBef>
                <a:spcPts val="360"/>
              </a:spcBef>
              <a:spcAft>
                <a:spcPts val="0"/>
              </a:spcAft>
              <a:buClr>
                <a:schemeClr val="dk1"/>
              </a:buClr>
              <a:buSzPts val="1800"/>
              <a:buChar char="•"/>
              <a:defRPr>
                <a:uFillTx/>
              </a:defRPr>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rot="5400000">
            <a:off x="4732338" y="2171700"/>
            <a:ext cx="5851525" cy="2057400"/>
          </a:xfrm>
          <a:prstGeom prst="rect">
            <a:avLst/>
          </a:prstGeom>
          <a:noFill/>
          <a:ln>
            <a:noFill/>
          </a:ln>
        </p:spPr>
        <p:txBody>
          <a:bodyPr spcFirstLastPara="1" wrap="square" lIns="91375" tIns="45675" rIns="91375" bIns="45675" anchor="ctr" anchorCtr="0">
            <a:noAutofit/>
          </a:bodyPr>
          <a:lstStyle>
            <a:lvl1pPr lvl="0" algn="ctr">
              <a:lnSpc>
                <a:spcPct val="100000"/>
              </a:lnSpc>
              <a:spcBef>
                <a:spcPts val="0"/>
              </a:spcBef>
              <a:spcAft>
                <a:spcPts val="0"/>
              </a:spcAft>
              <a:buClr>
                <a:schemeClr val="dk1"/>
              </a:buClr>
              <a:buSzPts val="1800"/>
              <a:buNone/>
              <a:defRPr>
                <a:uFillTx/>
              </a:defRPr>
            </a:lvl1pPr>
            <a:lvl2pPr lvl="1" algn="l">
              <a:lnSpc>
                <a:spcPct val="100000"/>
              </a:lnSpc>
              <a:spcBef>
                <a:spcPts val="0"/>
              </a:spcBef>
              <a:spcAft>
                <a:spcPts val="0"/>
              </a:spcAft>
              <a:buSzPts val="1400"/>
              <a:buNone/>
              <a:defRPr>
                <a:uFillTx/>
              </a:defRPr>
            </a:lvl2pPr>
            <a:lvl3pPr lvl="2" algn="l">
              <a:lnSpc>
                <a:spcPct val="100000"/>
              </a:lnSpc>
              <a:spcBef>
                <a:spcPts val="0"/>
              </a:spcBef>
              <a:spcAft>
                <a:spcPts val="0"/>
              </a:spcAft>
              <a:buSzPts val="1400"/>
              <a:buNone/>
              <a:defRPr>
                <a:uFillTx/>
              </a:defRPr>
            </a:lvl3pPr>
            <a:lvl4pPr lvl="3" algn="l">
              <a:lnSpc>
                <a:spcPct val="100000"/>
              </a:lnSpc>
              <a:spcBef>
                <a:spcPts val="0"/>
              </a:spcBef>
              <a:spcAft>
                <a:spcPts val="0"/>
              </a:spcAft>
              <a:buSzPts val="1400"/>
              <a:buNone/>
              <a:defRPr>
                <a:uFillTx/>
              </a:defRPr>
            </a:lvl4pPr>
            <a:lvl5pPr lvl="4" algn="l">
              <a:lnSpc>
                <a:spcPct val="100000"/>
              </a:lnSpc>
              <a:spcBef>
                <a:spcPts val="0"/>
              </a:spcBef>
              <a:spcAft>
                <a:spcPts val="0"/>
              </a:spcAft>
              <a:buSzPts val="1400"/>
              <a:buNone/>
              <a:defRPr>
                <a:uFillTx/>
              </a:defRPr>
            </a:lvl5pPr>
            <a:lvl6pPr lvl="5" algn="l">
              <a:lnSpc>
                <a:spcPct val="100000"/>
              </a:lnSpc>
              <a:spcBef>
                <a:spcPts val="0"/>
              </a:spcBef>
              <a:spcAft>
                <a:spcPts val="0"/>
              </a:spcAft>
              <a:buSzPts val="1400"/>
              <a:buNone/>
              <a:defRPr>
                <a:uFillTx/>
              </a:defRPr>
            </a:lvl6pPr>
            <a:lvl7pPr lvl="6" algn="l">
              <a:lnSpc>
                <a:spcPct val="100000"/>
              </a:lnSpc>
              <a:spcBef>
                <a:spcPts val="0"/>
              </a:spcBef>
              <a:spcAft>
                <a:spcPts val="0"/>
              </a:spcAft>
              <a:buSzPts val="1400"/>
              <a:buNone/>
              <a:defRPr>
                <a:uFillTx/>
              </a:defRPr>
            </a:lvl7pPr>
            <a:lvl8pPr lvl="7" algn="l">
              <a:lnSpc>
                <a:spcPct val="100000"/>
              </a:lnSpc>
              <a:spcBef>
                <a:spcPts val="0"/>
              </a:spcBef>
              <a:spcAft>
                <a:spcPts val="0"/>
              </a:spcAft>
              <a:buSzPts val="1400"/>
              <a:buNone/>
              <a:defRPr>
                <a:uFillTx/>
              </a:defRPr>
            </a:lvl8pPr>
            <a:lvl9pPr lvl="8" algn="l">
              <a:lnSpc>
                <a:spcPct val="100000"/>
              </a:lnSpc>
              <a:spcBef>
                <a:spcPts val="0"/>
              </a:spcBef>
              <a:spcAft>
                <a:spcPts val="0"/>
              </a:spcAft>
              <a:buSzPts val="1400"/>
              <a:buNone/>
              <a:defRPr>
                <a:uFillTx/>
              </a:defRPr>
            </a:lvl9pPr>
          </a:lstStyle>
          <a:p>
            <a:endParaRPr/>
          </a:p>
        </p:txBody>
      </p:sp>
      <p:sp>
        <p:nvSpPr>
          <p:cNvPr id="70" name="Google Shape;70;p25"/>
          <p:cNvSpPr txBox="1">
            <a:spLocks noGrp="1"/>
          </p:cNvSpPr>
          <p:nvPr>
            <p:ph type="body" idx="1"/>
          </p:nvPr>
        </p:nvSpPr>
        <p:spPr>
          <a:xfrm rot="5400000">
            <a:off x="541338" y="190501"/>
            <a:ext cx="5851525" cy="6019800"/>
          </a:xfrm>
          <a:prstGeom prst="rect">
            <a:avLst/>
          </a:prstGeom>
          <a:noFill/>
          <a:ln>
            <a:noFill/>
          </a:ln>
        </p:spPr>
        <p:txBody>
          <a:bodyPr spcFirstLastPara="1" wrap="square" lIns="91375" tIns="45675" rIns="91375" bIns="45675" anchor="t" anchorCtr="0">
            <a:noAutofit/>
          </a:bodyPr>
          <a:lstStyle>
            <a:lvl1pPr marL="457200" lvl="0" indent="-342900" algn="l">
              <a:lnSpc>
                <a:spcPct val="100000"/>
              </a:lnSpc>
              <a:spcBef>
                <a:spcPts val="360"/>
              </a:spcBef>
              <a:spcAft>
                <a:spcPts val="0"/>
              </a:spcAft>
              <a:buClr>
                <a:schemeClr val="dk1"/>
              </a:buClr>
              <a:buSzPts val="1800"/>
              <a:buChar char="•"/>
              <a:defRPr>
                <a:uFillTx/>
              </a:defRPr>
            </a:lvl1pPr>
            <a:lvl2pPr marL="914400" lvl="1" indent="-342900" algn="l">
              <a:lnSpc>
                <a:spcPct val="100000"/>
              </a:lnSpc>
              <a:spcBef>
                <a:spcPts val="360"/>
              </a:spcBef>
              <a:spcAft>
                <a:spcPts val="0"/>
              </a:spcAft>
              <a:buClr>
                <a:schemeClr val="dk1"/>
              </a:buClr>
              <a:buSzPts val="1800"/>
              <a:buChar char="–"/>
              <a:defRPr>
                <a:uFillTx/>
              </a:defRPr>
            </a:lvl2pPr>
            <a:lvl3pPr marL="1371600" lvl="2" indent="-342900" algn="l">
              <a:lnSpc>
                <a:spcPct val="100000"/>
              </a:lnSpc>
              <a:spcBef>
                <a:spcPts val="360"/>
              </a:spcBef>
              <a:spcAft>
                <a:spcPts val="0"/>
              </a:spcAft>
              <a:buClr>
                <a:schemeClr val="dk1"/>
              </a:buClr>
              <a:buSzPts val="1800"/>
              <a:buChar char="•"/>
              <a:defRPr>
                <a:uFillTx/>
              </a:defRPr>
            </a:lvl3pPr>
            <a:lvl4pPr marL="1828800" lvl="3" indent="-342900" algn="l">
              <a:lnSpc>
                <a:spcPct val="100000"/>
              </a:lnSpc>
              <a:spcBef>
                <a:spcPts val="360"/>
              </a:spcBef>
              <a:spcAft>
                <a:spcPts val="0"/>
              </a:spcAft>
              <a:buClr>
                <a:schemeClr val="dk1"/>
              </a:buClr>
              <a:buSzPts val="1800"/>
              <a:buChar char="–"/>
              <a:defRPr>
                <a:uFillTx/>
              </a:defRPr>
            </a:lvl4pPr>
            <a:lvl5pPr marL="2286000" lvl="4" indent="-342900" algn="l">
              <a:lnSpc>
                <a:spcPct val="100000"/>
              </a:lnSpc>
              <a:spcBef>
                <a:spcPts val="360"/>
              </a:spcBef>
              <a:spcAft>
                <a:spcPts val="0"/>
              </a:spcAft>
              <a:buClr>
                <a:schemeClr val="dk1"/>
              </a:buClr>
              <a:buSzPts val="1800"/>
              <a:buChar char="»"/>
              <a:defRPr>
                <a:uFillTx/>
              </a:defRPr>
            </a:lvl5pPr>
            <a:lvl6pPr marL="2743200" lvl="5" indent="-342900" algn="l">
              <a:lnSpc>
                <a:spcPct val="100000"/>
              </a:lnSpc>
              <a:spcBef>
                <a:spcPts val="360"/>
              </a:spcBef>
              <a:spcAft>
                <a:spcPts val="0"/>
              </a:spcAft>
              <a:buClr>
                <a:schemeClr val="dk1"/>
              </a:buClr>
              <a:buSzPts val="1800"/>
              <a:buChar char="•"/>
              <a:defRPr>
                <a:uFillTx/>
              </a:defRPr>
            </a:lvl6pPr>
            <a:lvl7pPr marL="3200400" lvl="6" indent="-342900" algn="l">
              <a:lnSpc>
                <a:spcPct val="100000"/>
              </a:lnSpc>
              <a:spcBef>
                <a:spcPts val="360"/>
              </a:spcBef>
              <a:spcAft>
                <a:spcPts val="0"/>
              </a:spcAft>
              <a:buClr>
                <a:schemeClr val="dk1"/>
              </a:buClr>
              <a:buSzPts val="1800"/>
              <a:buChar char="•"/>
              <a:defRPr>
                <a:uFillTx/>
              </a:defRPr>
            </a:lvl7pPr>
            <a:lvl8pPr marL="3657600" lvl="7" indent="-342900" algn="l">
              <a:lnSpc>
                <a:spcPct val="100000"/>
              </a:lnSpc>
              <a:spcBef>
                <a:spcPts val="360"/>
              </a:spcBef>
              <a:spcAft>
                <a:spcPts val="0"/>
              </a:spcAft>
              <a:buClr>
                <a:schemeClr val="dk1"/>
              </a:buClr>
              <a:buSzPts val="1800"/>
              <a:buChar char="•"/>
              <a:defRPr>
                <a:uFillTx/>
              </a:defRPr>
            </a:lvl8pPr>
            <a:lvl9pPr marL="4114800" lvl="8" indent="-342900" algn="l">
              <a:lnSpc>
                <a:spcPct val="100000"/>
              </a:lnSpc>
              <a:spcBef>
                <a:spcPts val="360"/>
              </a:spcBef>
              <a:spcAft>
                <a:spcPts val="0"/>
              </a:spcAft>
              <a:buClr>
                <a:schemeClr val="dk1"/>
              </a:buClr>
              <a:buSzPts val="1800"/>
              <a:buChar char="•"/>
              <a:defRPr>
                <a:uFillTx/>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375" tIns="45675" rIns="91375" bIns="45675" anchor="ctr" anchorCtr="0">
            <a:noAutofit/>
          </a:bodyPr>
          <a:lstStyle>
            <a:lvl1pPr lvl="0" algn="l">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375" tIns="45675" rIns="91375" bIns="45675" anchor="ctr" anchorCtr="0">
            <a:noAutofit/>
          </a:bodyPr>
          <a:lstStyle>
            <a:lvl1pPr lvl="0" algn="ctr">
              <a:spcBef>
                <a:spcPts val="0"/>
              </a:spcBef>
              <a:spcAft>
                <a:spcPts val="0"/>
              </a:spcAft>
              <a:buClr>
                <a:srgbClr val="888888"/>
              </a:buClr>
              <a:buSzPts val="1400"/>
              <a:buFont typeface="Calibri"/>
              <a:buNone/>
              <a:defRPr>
                <a:uFillTx/>
              </a:defRPr>
            </a:lvl1pPr>
            <a:lvl2pPr lvl="1" algn="l">
              <a:spcBef>
                <a:spcPts val="0"/>
              </a:spcBef>
              <a:spcAft>
                <a:spcPts val="0"/>
              </a:spcAft>
              <a:buClr>
                <a:schemeClr val="dk1"/>
              </a:buClr>
              <a:buSzPts val="1400"/>
              <a:buFont typeface="Calibri"/>
              <a:buNone/>
              <a:defRPr>
                <a:uFillTx/>
              </a:defRPr>
            </a:lvl2pPr>
            <a:lvl3pPr lvl="2" algn="l">
              <a:spcBef>
                <a:spcPts val="0"/>
              </a:spcBef>
              <a:spcAft>
                <a:spcPts val="0"/>
              </a:spcAft>
              <a:buClr>
                <a:schemeClr val="dk1"/>
              </a:buClr>
              <a:buSzPts val="1400"/>
              <a:buFont typeface="Calibri"/>
              <a:buNone/>
              <a:defRPr>
                <a:uFillTx/>
              </a:defRPr>
            </a:lvl3pPr>
            <a:lvl4pPr lvl="3" algn="l">
              <a:spcBef>
                <a:spcPts val="0"/>
              </a:spcBef>
              <a:spcAft>
                <a:spcPts val="0"/>
              </a:spcAft>
              <a:buClr>
                <a:schemeClr val="dk1"/>
              </a:buClr>
              <a:buSzPts val="1400"/>
              <a:buFont typeface="Calibri"/>
              <a:buNone/>
              <a:defRPr>
                <a:uFillTx/>
              </a:defRPr>
            </a:lvl4pPr>
            <a:lvl5pPr lvl="4" algn="l">
              <a:spcBef>
                <a:spcPts val="0"/>
              </a:spcBef>
              <a:spcAft>
                <a:spcPts val="0"/>
              </a:spcAft>
              <a:buClr>
                <a:schemeClr val="dk1"/>
              </a:buClr>
              <a:buSzPts val="1400"/>
              <a:buFont typeface="Calibri"/>
              <a:buNone/>
              <a:defRPr>
                <a:uFillTx/>
              </a:defRPr>
            </a:lvl5pPr>
            <a:lvl6pPr lvl="5" algn="l">
              <a:spcBef>
                <a:spcPts val="0"/>
              </a:spcBef>
              <a:spcAft>
                <a:spcPts val="0"/>
              </a:spcAft>
              <a:buClr>
                <a:schemeClr val="dk1"/>
              </a:buClr>
              <a:buSzPts val="1400"/>
              <a:buFont typeface="Calibri"/>
              <a:buNone/>
              <a:defRPr>
                <a:uFillTx/>
              </a:defRPr>
            </a:lvl6pPr>
            <a:lvl7pPr lvl="6" algn="l">
              <a:spcBef>
                <a:spcPts val="0"/>
              </a:spcBef>
              <a:spcAft>
                <a:spcPts val="0"/>
              </a:spcAft>
              <a:buClr>
                <a:schemeClr val="dk1"/>
              </a:buClr>
              <a:buSzPts val="1400"/>
              <a:buFont typeface="Calibri"/>
              <a:buNone/>
              <a:defRPr>
                <a:uFillTx/>
              </a:defRPr>
            </a:lvl7pPr>
            <a:lvl8pPr lvl="7" algn="l">
              <a:spcBef>
                <a:spcPts val="0"/>
              </a:spcBef>
              <a:spcAft>
                <a:spcPts val="0"/>
              </a:spcAft>
              <a:buClr>
                <a:schemeClr val="dk1"/>
              </a:buClr>
              <a:buSzPts val="1400"/>
              <a:buFont typeface="Calibri"/>
              <a:buNone/>
              <a:defRPr>
                <a:uFillTx/>
              </a:defRPr>
            </a:lvl8pPr>
            <a:lvl9pPr lvl="8" algn="l">
              <a:spcBef>
                <a:spcPts val="0"/>
              </a:spcBef>
              <a:spcAft>
                <a:spcPts val="0"/>
              </a:spcAft>
              <a:buClr>
                <a:schemeClr val="dk1"/>
              </a:buClr>
              <a:buSzPts val="1400"/>
              <a:buFont typeface="Calibri"/>
              <a:buNone/>
              <a:defRPr>
                <a:uFillTx/>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375" tIns="45675" rIns="91375" bIns="45675"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3.xml"/><Relationship Id="rId7" Type="http://schemas.openxmlformats.org/officeDocument/2006/relationships/image" Target="../media/image3.gi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image" Target="../media/image6.jpg"/><Relationship Id="rId4" Type="http://schemas.openxmlformats.org/officeDocument/2006/relationships/slideLayout" Target="../slideLayouts/slideLayout24.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8.xml"/><Relationship Id="rId7" Type="http://schemas.openxmlformats.org/officeDocument/2006/relationships/image" Target="../media/image3.gi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10" Type="http://schemas.openxmlformats.org/officeDocument/2006/relationships/image" Target="../media/image6.jpg"/><Relationship Id="rId4" Type="http://schemas.openxmlformats.org/officeDocument/2006/relationships/slideLayout" Target="../slideLayouts/slideLayout29.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uFillTx/>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uFillTx/>
                <a:latin typeface="Arial"/>
                <a:ea typeface="Arial"/>
                <a:cs typeface="Arial"/>
                <a:sym typeface="Arial"/>
              </a:defRPr>
            </a:lvl9pPr>
          </a:lstStyle>
          <a:p>
            <a:endParaRPr/>
          </a:p>
        </p:txBody>
      </p:sp>
      <p:sp>
        <p:nvSpPr>
          <p:cNvPr id="11" name="Google Shape;11;p10"/>
          <p:cNvSpPr txBox="1">
            <a:spLocks noGrp="1"/>
          </p:cNvSpPr>
          <p:nvPr>
            <p:ph type="body" idx="1"/>
          </p:nvPr>
        </p:nvSpPr>
        <p:spPr>
          <a:xfrm>
            <a:off x="457200" y="1600203"/>
            <a:ext cx="8229600" cy="4525963"/>
          </a:xfrm>
          <a:prstGeom prst="rect">
            <a:avLst/>
          </a:prstGeom>
          <a:noFill/>
          <a:ln>
            <a:noFill/>
          </a:ln>
        </p:spPr>
        <p:txBody>
          <a:bodyPr spcFirstLastPara="1" wrap="square" lIns="91375" tIns="45675" rIns="91375" bIns="4567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uFillTx/>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uFillTx/>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uFillTx/>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375" tIns="45675" rIns="91375" bIns="45675"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uFillTx/>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375" tIns="45675" rIns="91375" bIns="45675"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uFillTx/>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uFillTx/>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375" tIns="45675" rIns="91375" bIns="45675" anchor="ctr" anchorCtr="0">
            <a:noAutofit/>
          </a:bodyPr>
          <a:lstStyle>
            <a:lvl1pPr marL="0" marR="0" lvl="0" indent="0" algn="r" rtl="0">
              <a:spcBef>
                <a:spcPts val="0"/>
              </a:spcBef>
              <a:buClr>
                <a:srgbClr val="000000"/>
              </a:buClr>
              <a:buSzPts val="1200"/>
              <a:buFont typeface="Arial"/>
              <a:buNone/>
              <a:defRPr sz="1200" b="0" i="0" u="none" strike="noStrike" cap="none">
                <a:solidFill>
                  <a:srgbClr val="888888"/>
                </a:solidFill>
                <a:uFillTx/>
                <a:latin typeface="Calibri"/>
                <a:ea typeface="Calibri"/>
                <a:cs typeface="Calibri"/>
                <a:sym typeface="Calibri"/>
              </a:defRPr>
            </a:lvl1pPr>
            <a:lvl2pPr marL="0" marR="0" lvl="1" indent="0" algn="r" rtl="0">
              <a:spcBef>
                <a:spcPts val="0"/>
              </a:spcBef>
              <a:buClr>
                <a:srgbClr val="000000"/>
              </a:buClr>
              <a:buSzPts val="1200"/>
              <a:buFont typeface="Arial"/>
              <a:buNone/>
              <a:defRPr sz="1200" b="0" i="0" u="none" strike="noStrike" cap="none">
                <a:solidFill>
                  <a:srgbClr val="888888"/>
                </a:solidFill>
                <a:uFillTx/>
                <a:latin typeface="Calibri"/>
                <a:ea typeface="Calibri"/>
                <a:cs typeface="Calibri"/>
                <a:sym typeface="Calibri"/>
              </a:defRPr>
            </a:lvl2pPr>
            <a:lvl3pPr marL="0" marR="0" lvl="2" indent="0" algn="r" rtl="0">
              <a:spcBef>
                <a:spcPts val="0"/>
              </a:spcBef>
              <a:buClr>
                <a:srgbClr val="000000"/>
              </a:buClr>
              <a:buSzPts val="1200"/>
              <a:buFont typeface="Arial"/>
              <a:buNone/>
              <a:defRPr sz="1200" b="0" i="0" u="none" strike="noStrike" cap="none">
                <a:solidFill>
                  <a:srgbClr val="888888"/>
                </a:solidFill>
                <a:uFillTx/>
                <a:latin typeface="Calibri"/>
                <a:ea typeface="Calibri"/>
                <a:cs typeface="Calibri"/>
                <a:sym typeface="Calibri"/>
              </a:defRPr>
            </a:lvl3pPr>
            <a:lvl4pPr marL="0" marR="0" lvl="3" indent="0" algn="r" rtl="0">
              <a:spcBef>
                <a:spcPts val="0"/>
              </a:spcBef>
              <a:buClr>
                <a:srgbClr val="000000"/>
              </a:buClr>
              <a:buSzPts val="1200"/>
              <a:buFont typeface="Arial"/>
              <a:buNone/>
              <a:defRPr sz="1200" b="0" i="0" u="none" strike="noStrike" cap="none">
                <a:solidFill>
                  <a:srgbClr val="888888"/>
                </a:solidFill>
                <a:uFillTx/>
                <a:latin typeface="Calibri"/>
                <a:ea typeface="Calibri"/>
                <a:cs typeface="Calibri"/>
                <a:sym typeface="Calibri"/>
              </a:defRPr>
            </a:lvl4pPr>
            <a:lvl5pPr marL="0" marR="0" lvl="4" indent="0" algn="r" rtl="0">
              <a:spcBef>
                <a:spcPts val="0"/>
              </a:spcBef>
              <a:buClr>
                <a:srgbClr val="000000"/>
              </a:buClr>
              <a:buSzPts val="1200"/>
              <a:buFont typeface="Arial"/>
              <a:buNone/>
              <a:defRPr sz="1200" b="0" i="0" u="none" strike="noStrike" cap="none">
                <a:solidFill>
                  <a:srgbClr val="888888"/>
                </a:solidFill>
                <a:uFillTx/>
                <a:latin typeface="Calibri"/>
                <a:ea typeface="Calibri"/>
                <a:cs typeface="Calibri"/>
                <a:sym typeface="Calibri"/>
              </a:defRPr>
            </a:lvl5pPr>
            <a:lvl6pPr marL="0" marR="0" lvl="5" indent="0" algn="r" rtl="0">
              <a:spcBef>
                <a:spcPts val="0"/>
              </a:spcBef>
              <a:buClr>
                <a:srgbClr val="000000"/>
              </a:buClr>
              <a:buSzPts val="1200"/>
              <a:buFont typeface="Arial"/>
              <a:buNone/>
              <a:defRPr sz="1200" b="0" i="0" u="none" strike="noStrike" cap="none">
                <a:solidFill>
                  <a:srgbClr val="888888"/>
                </a:solidFill>
                <a:uFillTx/>
                <a:latin typeface="Calibri"/>
                <a:ea typeface="Calibri"/>
                <a:cs typeface="Calibri"/>
                <a:sym typeface="Calibri"/>
              </a:defRPr>
            </a:lvl6pPr>
            <a:lvl7pPr marL="0" marR="0" lvl="6" indent="0" algn="r" rtl="0">
              <a:spcBef>
                <a:spcPts val="0"/>
              </a:spcBef>
              <a:buClr>
                <a:srgbClr val="000000"/>
              </a:buClr>
              <a:buSzPts val="1200"/>
              <a:buFont typeface="Arial"/>
              <a:buNone/>
              <a:defRPr sz="1200" b="0" i="0" u="none" strike="noStrike" cap="none">
                <a:solidFill>
                  <a:srgbClr val="888888"/>
                </a:solidFill>
                <a:uFillTx/>
                <a:latin typeface="Calibri"/>
                <a:ea typeface="Calibri"/>
                <a:cs typeface="Calibri"/>
                <a:sym typeface="Calibri"/>
              </a:defRPr>
            </a:lvl7pPr>
            <a:lvl8pPr marL="0" marR="0" lvl="7" indent="0" algn="r" rtl="0">
              <a:spcBef>
                <a:spcPts val="0"/>
              </a:spcBef>
              <a:buClr>
                <a:srgbClr val="000000"/>
              </a:buClr>
              <a:buSzPts val="1200"/>
              <a:buFont typeface="Arial"/>
              <a:buNone/>
              <a:defRPr sz="1200" b="0" i="0" u="none" strike="noStrike" cap="none">
                <a:solidFill>
                  <a:srgbClr val="888888"/>
                </a:solidFill>
                <a:uFillTx/>
                <a:latin typeface="Calibri"/>
                <a:ea typeface="Calibri"/>
                <a:cs typeface="Calibri"/>
                <a:sym typeface="Calibri"/>
              </a:defRPr>
            </a:lvl8pPr>
            <a:lvl9pPr marL="0" marR="0" lvl="8" indent="0" algn="r" rtl="0">
              <a:spcBef>
                <a:spcPts val="0"/>
              </a:spcBef>
              <a:buClr>
                <a:srgbClr val="000000"/>
              </a:buClr>
              <a:buSzPts val="1200"/>
              <a:buFont typeface="Arial"/>
              <a:buNone/>
              <a:defRPr sz="1200" b="0" i="0" u="none" strike="noStrike" cap="none">
                <a:solidFill>
                  <a:srgbClr val="888888"/>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pic>
        <p:nvPicPr>
          <p:cNvPr id="75" name="Google Shape;75;p13" descr="DHS PowerPoint Header.pdf"/>
          <p:cNvPicPr preferRelativeResize="0"/>
          <p:nvPr/>
        </p:nvPicPr>
        <p:blipFill rotWithShape="1">
          <a:blip r:embed="rId13"/>
          <a:srcRect/>
          <a:stretch/>
        </p:blipFill>
        <p:spPr>
          <a:xfrm>
            <a:off x="-2822" y="0"/>
            <a:ext cx="9146822" cy="523469"/>
          </a:xfrm>
          <a:prstGeom prst="rect">
            <a:avLst/>
          </a:prstGeom>
          <a:noFill/>
          <a:ln>
            <a:noFill/>
          </a:ln>
        </p:spPr>
      </p:pic>
      <p:sp>
        <p:nvSpPr>
          <p:cNvPr id="76" name="Google Shape;76;p13"/>
          <p:cNvSpPr txBox="1">
            <a:spLocks noGrp="1"/>
          </p:cNvSpPr>
          <p:nvPr>
            <p:ph type="title"/>
          </p:nvPr>
        </p:nvSpPr>
        <p:spPr>
          <a:xfrm>
            <a:off x="457200" y="609600"/>
            <a:ext cx="8229600" cy="808038"/>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uFillTx/>
                <a:latin typeface="Calibri"/>
                <a:ea typeface="Calibri"/>
                <a:cs typeface="Calibri"/>
                <a:sym typeface="Calibri"/>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77" name="Google Shape;7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uFillTx/>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uFillTx/>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uFillTx/>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Calibri"/>
                <a:ea typeface="Calibri"/>
                <a:cs typeface="Calibri"/>
                <a:sym typeface="Calibri"/>
              </a:defRPr>
            </a:lvl9pPr>
          </a:lstStyle>
          <a:p>
            <a:endParaRPr/>
          </a:p>
        </p:txBody>
      </p:sp>
      <p:sp>
        <p:nvSpPr>
          <p:cNvPr id="78" name="Google Shape;7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uFillTx/>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79" name="Google Shape;7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uFillTx/>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80" name="Google Shape;8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C0504D"/>
              </a:buClr>
              <a:buSzPts val="840"/>
              <a:buFont typeface="Noto Sans Symbols"/>
              <a:buNone/>
              <a:defRPr sz="1200" b="0" i="0" u="none" strike="noStrike" cap="none">
                <a:solidFill>
                  <a:srgbClr val="888888"/>
                </a:solidFill>
                <a:uFillTx/>
                <a:latin typeface="Arial"/>
                <a:ea typeface="Arial"/>
                <a:cs typeface="Arial"/>
                <a:sym typeface="Arial"/>
              </a:defRPr>
            </a:lvl1pPr>
            <a:lvl2pPr marL="0" marR="0" lvl="1" indent="0" algn="r" rtl="0">
              <a:spcBef>
                <a:spcPts val="0"/>
              </a:spcBef>
              <a:spcAft>
                <a:spcPts val="0"/>
              </a:spcAft>
              <a:buClr>
                <a:srgbClr val="C0504D"/>
              </a:buClr>
              <a:buSzPts val="840"/>
              <a:buFont typeface="Noto Sans Symbols"/>
              <a:buNone/>
              <a:defRPr sz="1200" b="0" i="0" u="none" strike="noStrike" cap="none">
                <a:solidFill>
                  <a:srgbClr val="888888"/>
                </a:solidFill>
                <a:uFillTx/>
                <a:latin typeface="Arial"/>
                <a:ea typeface="Arial"/>
                <a:cs typeface="Arial"/>
                <a:sym typeface="Arial"/>
              </a:defRPr>
            </a:lvl2pPr>
            <a:lvl3pPr marL="0" marR="0" lvl="2" indent="0" algn="r" rtl="0">
              <a:spcBef>
                <a:spcPts val="0"/>
              </a:spcBef>
              <a:spcAft>
                <a:spcPts val="0"/>
              </a:spcAft>
              <a:buClr>
                <a:srgbClr val="C0504D"/>
              </a:buClr>
              <a:buSzPts val="840"/>
              <a:buFont typeface="Noto Sans Symbols"/>
              <a:buNone/>
              <a:defRPr sz="1200" b="0" i="0" u="none" strike="noStrike" cap="none">
                <a:solidFill>
                  <a:srgbClr val="888888"/>
                </a:solidFill>
                <a:uFillTx/>
                <a:latin typeface="Arial"/>
                <a:ea typeface="Arial"/>
                <a:cs typeface="Arial"/>
                <a:sym typeface="Arial"/>
              </a:defRPr>
            </a:lvl3pPr>
            <a:lvl4pPr marL="0" marR="0" lvl="3" indent="0" algn="r" rtl="0">
              <a:spcBef>
                <a:spcPts val="0"/>
              </a:spcBef>
              <a:spcAft>
                <a:spcPts val="0"/>
              </a:spcAft>
              <a:buClr>
                <a:srgbClr val="C0504D"/>
              </a:buClr>
              <a:buSzPts val="840"/>
              <a:buFont typeface="Noto Sans Symbols"/>
              <a:buNone/>
              <a:defRPr sz="1200" b="0" i="0" u="none" strike="noStrike" cap="none">
                <a:solidFill>
                  <a:srgbClr val="888888"/>
                </a:solidFill>
                <a:uFillTx/>
                <a:latin typeface="Arial"/>
                <a:ea typeface="Arial"/>
                <a:cs typeface="Arial"/>
                <a:sym typeface="Arial"/>
              </a:defRPr>
            </a:lvl4pPr>
            <a:lvl5pPr marL="0" marR="0" lvl="4" indent="0" algn="r" rtl="0">
              <a:spcBef>
                <a:spcPts val="0"/>
              </a:spcBef>
              <a:spcAft>
                <a:spcPts val="0"/>
              </a:spcAft>
              <a:buClr>
                <a:srgbClr val="C0504D"/>
              </a:buClr>
              <a:buSzPts val="840"/>
              <a:buFont typeface="Noto Sans Symbols"/>
              <a:buNone/>
              <a:defRPr sz="1200" b="0" i="0" u="none" strike="noStrike" cap="none">
                <a:solidFill>
                  <a:srgbClr val="888888"/>
                </a:solidFill>
                <a:uFillTx/>
                <a:latin typeface="Arial"/>
                <a:ea typeface="Arial"/>
                <a:cs typeface="Arial"/>
                <a:sym typeface="Arial"/>
              </a:defRPr>
            </a:lvl5pPr>
            <a:lvl6pPr marL="0" marR="0" lvl="5" indent="0" algn="r" rtl="0">
              <a:spcBef>
                <a:spcPts val="0"/>
              </a:spcBef>
              <a:spcAft>
                <a:spcPts val="0"/>
              </a:spcAft>
              <a:buClr>
                <a:srgbClr val="C0504D"/>
              </a:buClr>
              <a:buSzPts val="840"/>
              <a:buFont typeface="Noto Sans Symbols"/>
              <a:buNone/>
              <a:defRPr sz="1200" b="0" i="0" u="none" strike="noStrike" cap="none">
                <a:solidFill>
                  <a:srgbClr val="888888"/>
                </a:solidFill>
                <a:uFillTx/>
                <a:latin typeface="Arial"/>
                <a:ea typeface="Arial"/>
                <a:cs typeface="Arial"/>
                <a:sym typeface="Arial"/>
              </a:defRPr>
            </a:lvl6pPr>
            <a:lvl7pPr marL="0" marR="0" lvl="6" indent="0" algn="r" rtl="0">
              <a:spcBef>
                <a:spcPts val="0"/>
              </a:spcBef>
              <a:spcAft>
                <a:spcPts val="0"/>
              </a:spcAft>
              <a:buClr>
                <a:srgbClr val="C0504D"/>
              </a:buClr>
              <a:buSzPts val="840"/>
              <a:buFont typeface="Noto Sans Symbols"/>
              <a:buNone/>
              <a:defRPr sz="1200" b="0" i="0" u="none" strike="noStrike" cap="none">
                <a:solidFill>
                  <a:srgbClr val="888888"/>
                </a:solidFill>
                <a:uFillTx/>
                <a:latin typeface="Arial"/>
                <a:ea typeface="Arial"/>
                <a:cs typeface="Arial"/>
                <a:sym typeface="Arial"/>
              </a:defRPr>
            </a:lvl7pPr>
            <a:lvl8pPr marL="0" marR="0" lvl="7" indent="0" algn="r" rtl="0">
              <a:spcBef>
                <a:spcPts val="0"/>
              </a:spcBef>
              <a:spcAft>
                <a:spcPts val="0"/>
              </a:spcAft>
              <a:buClr>
                <a:srgbClr val="C0504D"/>
              </a:buClr>
              <a:buSzPts val="840"/>
              <a:buFont typeface="Noto Sans Symbols"/>
              <a:buNone/>
              <a:defRPr sz="1200" b="0" i="0" u="none" strike="noStrike" cap="none">
                <a:solidFill>
                  <a:srgbClr val="888888"/>
                </a:solidFill>
                <a:uFillTx/>
                <a:latin typeface="Arial"/>
                <a:ea typeface="Arial"/>
                <a:cs typeface="Arial"/>
                <a:sym typeface="Arial"/>
              </a:defRPr>
            </a:lvl8pPr>
            <a:lvl9pPr marL="0" marR="0" lvl="8" indent="0" algn="r" rtl="0">
              <a:spcBef>
                <a:spcPts val="0"/>
              </a:spcBef>
              <a:spcAft>
                <a:spcPts val="0"/>
              </a:spcAft>
              <a:buClr>
                <a:srgbClr val="C0504D"/>
              </a:buClr>
              <a:buSzPts val="840"/>
              <a:buFont typeface="Noto Sans Symbols"/>
              <a:buNone/>
              <a:defRPr sz="1200" b="0" i="0" u="none" strike="noStrike" cap="none">
                <a:solidFill>
                  <a:srgbClr val="888888"/>
                </a:solidFill>
                <a:uFillTx/>
                <a:latin typeface="Arial"/>
                <a:ea typeface="Arial"/>
                <a:cs typeface="Arial"/>
                <a:sym typeface="Arial"/>
              </a:defRPr>
            </a:lvl9pPr>
          </a:lstStyle>
          <a:p>
            <a:pPr marL="0" lvl="0" indent="-53339" algn="r" rtl="0">
              <a:spcBef>
                <a:spcPts val="0"/>
              </a:spcBef>
              <a:spcAft>
                <a:spcPts val="0"/>
              </a:spcAft>
              <a:buClr>
                <a:srgbClr val="C0504D"/>
              </a:buClr>
              <a:buSzPts val="840"/>
              <a:buFont typeface="Noto Sans Symbols"/>
              <a:buChar char="●"/>
            </a:pPr>
            <a:fld id="{00000000-1234-1234-1234-123412341234}" type="slidenum">
              <a:rPr lang="en-US">
                <a:uFillTx/>
              </a:rPr>
              <a:t>‹#›</a:t>
            </a:fld>
            <a:endParaRPr>
              <a:uFillTx/>
            </a:endParaRPr>
          </a:p>
        </p:txBody>
      </p:sp>
      <p:pic>
        <p:nvPicPr>
          <p:cNvPr id="81" name="Google Shape;81;p13" descr="DHS PowerPoint Template-Footer.jpg"/>
          <p:cNvPicPr preferRelativeResize="0"/>
          <p:nvPr/>
        </p:nvPicPr>
        <p:blipFill rotWithShape="1">
          <a:blip r:embed="rId14"/>
          <a:srcRect/>
          <a:stretch/>
        </p:blipFill>
        <p:spPr>
          <a:xfrm>
            <a:off x="0" y="6055895"/>
            <a:ext cx="9144000" cy="8021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15"/>
          <p:cNvSpPr txBox="1">
            <a:spLocks noGrp="1"/>
          </p:cNvSpPr>
          <p:nvPr>
            <p:ph type="title"/>
          </p:nvPr>
        </p:nvSpPr>
        <p:spPr>
          <a:xfrm>
            <a:off x="609600" y="82078"/>
            <a:ext cx="7437120" cy="651454"/>
          </a:xfrm>
          <a:prstGeom prst="rect">
            <a:avLst/>
          </a:prstGeom>
          <a:noFill/>
          <a:ln>
            <a:noFill/>
          </a:ln>
        </p:spPr>
        <p:txBody>
          <a:bodyPr spcFirstLastPara="1" wrap="square" lIns="91375" tIns="45675" rIns="91375" bIns="45675" anchor="b" anchorCtr="0">
            <a:noAutofit/>
          </a:bodyPr>
          <a:lstStyle>
            <a:lvl1pPr marR="0" lvl="0" algn="l" rtl="0">
              <a:spcBef>
                <a:spcPts val="0"/>
              </a:spcBef>
              <a:spcAft>
                <a:spcPts val="0"/>
              </a:spcAft>
              <a:buClr>
                <a:schemeClr val="dk2"/>
              </a:buClr>
              <a:buSzPts val="3200"/>
              <a:buFont typeface="Twentieth Century"/>
              <a:buNone/>
              <a:defRPr sz="3200" b="1" i="0" u="none" strike="noStrike" cap="none">
                <a:solidFill>
                  <a:schemeClr val="dk2"/>
                </a:solidFill>
                <a:uFillTx/>
                <a:latin typeface="Twentieth Century"/>
                <a:ea typeface="Twentieth Century"/>
                <a:cs typeface="Twentieth Century"/>
                <a:sym typeface="Twentieth Century"/>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153" name="Google Shape;153;p15"/>
          <p:cNvSpPr txBox="1">
            <a:spLocks noGrp="1"/>
          </p:cNvSpPr>
          <p:nvPr>
            <p:ph type="body" idx="1"/>
          </p:nvPr>
        </p:nvSpPr>
        <p:spPr>
          <a:xfrm>
            <a:off x="612652" y="1155561"/>
            <a:ext cx="8285226" cy="4970920"/>
          </a:xfrm>
          <a:prstGeom prst="rect">
            <a:avLst/>
          </a:prstGeom>
          <a:noFill/>
          <a:ln>
            <a:noFill/>
          </a:ln>
        </p:spPr>
        <p:txBody>
          <a:bodyPr spcFirstLastPara="1" wrap="square" lIns="91375" tIns="45675" rIns="91375" bIns="45675" anchor="t" anchorCtr="0">
            <a:normAutofit/>
          </a:bodyPr>
          <a:lstStyle>
            <a:lvl1pPr marL="457200" marR="0" lvl="0" indent="-339090" algn="l" rtl="0">
              <a:lnSpc>
                <a:spcPct val="100000"/>
              </a:lnSpc>
              <a:spcBef>
                <a:spcPts val="700"/>
              </a:spcBef>
              <a:spcAft>
                <a:spcPts val="0"/>
              </a:spcAft>
              <a:buClr>
                <a:schemeClr val="dk1"/>
              </a:buClr>
              <a:buSzPts val="1740"/>
              <a:buFont typeface="Noto Sans Symbols"/>
              <a:buChar char="❖"/>
              <a:defRPr sz="2900" b="0" i="0" u="none" strike="noStrike" cap="none">
                <a:solidFill>
                  <a:schemeClr val="dk1"/>
                </a:solidFill>
                <a:uFillTx/>
                <a:latin typeface="Twentieth Century"/>
                <a:ea typeface="Twentieth Century"/>
                <a:cs typeface="Twentieth Century"/>
                <a:sym typeface="Twentieth Century"/>
              </a:defRPr>
            </a:lvl1pPr>
            <a:lvl2pPr marL="914400" marR="0" lvl="1" indent="-344169" algn="l" rtl="0">
              <a:lnSpc>
                <a:spcPct val="100000"/>
              </a:lnSpc>
              <a:spcBef>
                <a:spcPts val="550"/>
              </a:spcBef>
              <a:spcAft>
                <a:spcPts val="0"/>
              </a:spcAft>
              <a:buClr>
                <a:schemeClr val="dk1"/>
              </a:buClr>
              <a:buSzPts val="1820"/>
              <a:buFont typeface="Noto Sans Symbols"/>
              <a:buChar char="⮚"/>
              <a:defRPr sz="2600" b="0" i="0" u="none" strike="noStrike" cap="none">
                <a:solidFill>
                  <a:schemeClr val="dk1"/>
                </a:solidFill>
                <a:uFillTx/>
                <a:latin typeface="Twentieth Century"/>
                <a:ea typeface="Twentieth Century"/>
                <a:cs typeface="Twentieth Century"/>
                <a:sym typeface="Twentieth Century"/>
              </a:defRPr>
            </a:lvl2pPr>
            <a:lvl3pPr marL="1371600" marR="0" lvl="2" indent="-338137" algn="l" rtl="0">
              <a:lnSpc>
                <a:spcPct val="100000"/>
              </a:lnSpc>
              <a:spcBef>
                <a:spcPts val="500"/>
              </a:spcBef>
              <a:spcAft>
                <a:spcPts val="0"/>
              </a:spcAft>
              <a:buClr>
                <a:schemeClr val="dk1"/>
              </a:buClr>
              <a:buSzPts val="1725"/>
              <a:buFont typeface="Noto Sans Symbols"/>
              <a:buChar char="✔"/>
              <a:defRPr sz="2300" b="0" i="0" u="none" strike="noStrike" cap="none">
                <a:solidFill>
                  <a:schemeClr val="dk1"/>
                </a:solidFill>
                <a:uFillTx/>
                <a:latin typeface="Twentieth Century"/>
                <a:ea typeface="Twentieth Century"/>
                <a:cs typeface="Twentieth Century"/>
                <a:sym typeface="Twentieth Century"/>
              </a:defRPr>
            </a:lvl3pPr>
            <a:lvl4pPr marL="1828800" marR="0" lvl="3" indent="-323850" algn="l" rtl="0">
              <a:lnSpc>
                <a:spcPct val="100000"/>
              </a:lnSpc>
              <a:spcBef>
                <a:spcPts val="400"/>
              </a:spcBef>
              <a:spcAft>
                <a:spcPts val="0"/>
              </a:spcAft>
              <a:buClr>
                <a:schemeClr val="dk1"/>
              </a:buClr>
              <a:buSzPts val="1500"/>
              <a:buFont typeface="Courier New"/>
              <a:buChar char="o"/>
              <a:defRPr sz="2000" b="0" i="0" u="none" strike="noStrike" cap="none">
                <a:solidFill>
                  <a:schemeClr val="dk1"/>
                </a:solidFill>
                <a:uFillTx/>
                <a:latin typeface="Twentieth Century"/>
                <a:ea typeface="Twentieth Century"/>
                <a:cs typeface="Twentieth Century"/>
                <a:sym typeface="Twentieth Century"/>
              </a:defRPr>
            </a:lvl4pPr>
            <a:lvl5pPr marL="2286000" marR="0" lvl="4" indent="-311150" algn="l" rtl="0">
              <a:lnSpc>
                <a:spcPct val="100000"/>
              </a:lnSpc>
              <a:spcBef>
                <a:spcPts val="400"/>
              </a:spcBef>
              <a:spcAft>
                <a:spcPts val="0"/>
              </a:spcAft>
              <a:buClr>
                <a:schemeClr val="dk1"/>
              </a:buClr>
              <a:buSzPts val="1300"/>
              <a:buFont typeface="Arial"/>
              <a:buChar char="•"/>
              <a:defRPr sz="2000" b="0" i="0" u="none" strike="noStrike" cap="none">
                <a:solidFill>
                  <a:schemeClr val="dk1"/>
                </a:solidFill>
                <a:uFillTx/>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uFillTx/>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uFillTx/>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uFillTx/>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uFillTx/>
                <a:latin typeface="Twentieth Century"/>
                <a:ea typeface="Twentieth Century"/>
                <a:cs typeface="Twentieth Century"/>
                <a:sym typeface="Twentieth Century"/>
              </a:defRPr>
            </a:lvl9pPr>
          </a:lstStyle>
          <a:p>
            <a:endParaRPr/>
          </a:p>
        </p:txBody>
      </p:sp>
      <p:sp>
        <p:nvSpPr>
          <p:cNvPr id="154" name="Google Shape;154;p15"/>
          <p:cNvSpPr txBox="1">
            <a:spLocks noGrp="1"/>
          </p:cNvSpPr>
          <p:nvPr>
            <p:ph type="dt" idx="10"/>
          </p:nvPr>
        </p:nvSpPr>
        <p:spPr>
          <a:xfrm>
            <a:off x="7132322" y="6399010"/>
            <a:ext cx="1161826" cy="365125"/>
          </a:xfrm>
          <a:prstGeom prst="rect">
            <a:avLst/>
          </a:prstGeom>
          <a:noFill/>
          <a:ln>
            <a:noFill/>
          </a:ln>
        </p:spPr>
        <p:txBody>
          <a:bodyPr spcFirstLastPara="1" wrap="square" lIns="91375" tIns="45675" rIns="91375" bIns="45675" anchor="b" anchorCtr="0">
            <a:noAutofit/>
          </a:bodyPr>
          <a:lstStyle>
            <a:lvl1pPr marR="0" lvl="0" algn="r" rtl="0">
              <a:spcBef>
                <a:spcPts val="0"/>
              </a:spcBef>
              <a:spcAft>
                <a:spcPts val="0"/>
              </a:spcAft>
              <a:buSzPts val="1400"/>
              <a:buNone/>
              <a:defRPr sz="1200" b="0" i="0" u="none" strike="noStrike" cap="none">
                <a:solidFill>
                  <a:schemeClr val="dk2"/>
                </a:solidFill>
                <a:uFillTx/>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9pPr>
          </a:lstStyle>
          <a:p>
            <a:endParaRPr/>
          </a:p>
        </p:txBody>
      </p:sp>
      <p:sp>
        <p:nvSpPr>
          <p:cNvPr id="155" name="Google Shape;155;p15"/>
          <p:cNvSpPr txBox="1">
            <a:spLocks noGrp="1"/>
          </p:cNvSpPr>
          <p:nvPr>
            <p:ph type="ftr" idx="11"/>
          </p:nvPr>
        </p:nvSpPr>
        <p:spPr>
          <a:xfrm>
            <a:off x="609601" y="6398815"/>
            <a:ext cx="6361354" cy="365125"/>
          </a:xfrm>
          <a:prstGeom prst="rect">
            <a:avLst/>
          </a:prstGeom>
          <a:noFill/>
          <a:ln>
            <a:noFill/>
          </a:ln>
        </p:spPr>
        <p:txBody>
          <a:bodyPr spcFirstLastPara="1" wrap="square" lIns="91375" tIns="45675" rIns="91375" bIns="45675" anchor="b" anchorCtr="0">
            <a:noAutofit/>
          </a:bodyPr>
          <a:lstStyle>
            <a:lvl1pPr marR="0" lvl="0" algn="r" rtl="0">
              <a:spcBef>
                <a:spcPts val="0"/>
              </a:spcBef>
              <a:spcAft>
                <a:spcPts val="0"/>
              </a:spcAft>
              <a:buSzPts val="1400"/>
              <a:buNone/>
              <a:defRPr sz="1200" b="0" i="0" u="none" strike="noStrike" cap="none">
                <a:solidFill>
                  <a:schemeClr val="dk2"/>
                </a:solidFill>
                <a:uFillTx/>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9pPr>
          </a:lstStyle>
          <a:p>
            <a:endParaRPr/>
          </a:p>
        </p:txBody>
      </p:sp>
      <p:sp>
        <p:nvSpPr>
          <p:cNvPr id="156" name="Google Shape;156;p15"/>
          <p:cNvSpPr>
            <a:spLocks/>
          </p:cNvSpPr>
          <p:nvPr/>
        </p:nvSpPr>
        <p:spPr>
          <a:xfrm>
            <a:off x="0" y="807887"/>
            <a:ext cx="533400" cy="228600"/>
          </a:xfrm>
          <a:prstGeom prst="rect">
            <a:avLst/>
          </a:prstGeom>
          <a:solidFill>
            <a:srgbClr val="CC0000"/>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157" name="Google Shape;157;p15"/>
          <p:cNvSpPr>
            <a:spLocks/>
          </p:cNvSpPr>
          <p:nvPr/>
        </p:nvSpPr>
        <p:spPr>
          <a:xfrm>
            <a:off x="590550" y="807887"/>
            <a:ext cx="8553450" cy="228600"/>
          </a:xfrm>
          <a:prstGeom prst="rect">
            <a:avLst/>
          </a:prstGeom>
          <a:solidFill>
            <a:srgbClr val="002060"/>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158" name="Google Shape;158;p15"/>
          <p:cNvSpPr txBox="1">
            <a:spLocks noGrp="1"/>
          </p:cNvSpPr>
          <p:nvPr>
            <p:ph type="sldNum" idx="12"/>
          </p:nvPr>
        </p:nvSpPr>
        <p:spPr>
          <a:xfrm>
            <a:off x="8468252" y="6403619"/>
            <a:ext cx="451821" cy="362942"/>
          </a:xfrm>
          <a:prstGeom prst="rect">
            <a:avLst/>
          </a:prstGeom>
          <a:noFill/>
          <a:ln>
            <a:noFill/>
          </a:ln>
        </p:spPr>
        <p:txBody>
          <a:bodyPr spcFirstLastPara="1" wrap="square" lIns="91375" tIns="45675" rIns="91375" bIns="45675" anchor="b" anchorCtr="0">
            <a:noAutofit/>
          </a:bodyPr>
          <a:lstStyle>
            <a:lvl1pPr marL="0" marR="0" lvl="0"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1pPr>
            <a:lvl2pPr marL="0" marR="0" lvl="1"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2pPr>
            <a:lvl3pPr marL="0" marR="0" lvl="2"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3pPr>
            <a:lvl4pPr marL="0" marR="0" lvl="3"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4pPr>
            <a:lvl5pPr marL="0" marR="0" lvl="4"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5pPr>
            <a:lvl6pPr marL="0" marR="0" lvl="5"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6pPr>
            <a:lvl7pPr marL="0" marR="0" lvl="6"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7pPr>
            <a:lvl8pPr marL="0" marR="0" lvl="7"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8pPr>
            <a:lvl9pPr marL="0" marR="0" lvl="8"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uFillTx/>
              </a:rPr>
              <a:t>‹#›</a:t>
            </a:fld>
            <a:endParaRPr>
              <a:uFillTx/>
            </a:endParaRPr>
          </a:p>
        </p:txBody>
      </p:sp>
      <p:pic>
        <p:nvPicPr>
          <p:cNvPr id="159" name="Google Shape;159;p15"/>
          <p:cNvPicPr preferRelativeResize="0"/>
          <p:nvPr/>
        </p:nvPicPr>
        <p:blipFill rotWithShape="1">
          <a:blip r:embed="rId7"/>
          <a:srcRect/>
          <a:stretch/>
        </p:blipFill>
        <p:spPr>
          <a:xfrm>
            <a:off x="8196697" y="152403"/>
            <a:ext cx="642507" cy="503087"/>
          </a:xfrm>
          <a:prstGeom prst="rect">
            <a:avLst/>
          </a:prstGeom>
          <a:noFill/>
          <a:ln>
            <a:noFill/>
          </a:ln>
        </p:spPr>
      </p:pic>
      <p:pic>
        <p:nvPicPr>
          <p:cNvPr id="160" name="Google Shape;160;p15" descr="C:\Users\theresa.silla\Documents\Communications\a Images _ web collatoral\Strategic Plan Squares\ICH Profile 2.jpg"/>
          <p:cNvPicPr preferRelativeResize="0"/>
          <p:nvPr/>
        </p:nvPicPr>
        <p:blipFill rotWithShape="1">
          <a:blip r:embed="rId8"/>
          <a:srcRect/>
          <a:stretch/>
        </p:blipFill>
        <p:spPr>
          <a:xfrm>
            <a:off x="7770313" y="96988"/>
            <a:ext cx="1068888" cy="1046012"/>
          </a:xfrm>
          <a:prstGeom prst="rect">
            <a:avLst/>
          </a:prstGeom>
          <a:noFill/>
          <a:ln>
            <a:noFill/>
          </a:ln>
        </p:spPr>
      </p:pic>
      <p:grpSp>
        <p:nvGrpSpPr>
          <p:cNvPr id="161" name="Google Shape;161;p15"/>
          <p:cNvGrpSpPr/>
          <p:nvPr/>
        </p:nvGrpSpPr>
        <p:grpSpPr>
          <a:xfrm>
            <a:off x="660422" y="6190394"/>
            <a:ext cx="7536275" cy="593784"/>
            <a:chOff x="244498" y="7010400"/>
            <a:chExt cx="8289902" cy="672955"/>
          </a:xfrm>
        </p:grpSpPr>
        <p:pic>
          <p:nvPicPr>
            <p:cNvPr id="162" name="Google Shape;162;p15"/>
            <p:cNvPicPr preferRelativeResize="0"/>
            <p:nvPr/>
          </p:nvPicPr>
          <p:blipFill rotWithShape="1">
            <a:blip r:embed="rId9"/>
            <a:srcRect/>
            <a:stretch/>
          </p:blipFill>
          <p:spPr>
            <a:xfrm>
              <a:off x="244498" y="7010400"/>
              <a:ext cx="574867" cy="605585"/>
            </a:xfrm>
            <a:prstGeom prst="rect">
              <a:avLst/>
            </a:prstGeom>
            <a:noFill/>
            <a:ln>
              <a:noFill/>
            </a:ln>
          </p:spPr>
        </p:pic>
        <p:grpSp>
          <p:nvGrpSpPr>
            <p:cNvPr id="163" name="Google Shape;163;p15"/>
            <p:cNvGrpSpPr/>
            <p:nvPr/>
          </p:nvGrpSpPr>
          <p:grpSpPr>
            <a:xfrm>
              <a:off x="1752600" y="7082585"/>
              <a:ext cx="6781800" cy="500440"/>
              <a:chOff x="1752600" y="7082585"/>
              <a:chExt cx="6781800" cy="500440"/>
            </a:xfrm>
          </p:grpSpPr>
          <p:cxnSp>
            <p:nvCxnSpPr>
              <p:cNvPr id="164" name="Google Shape;164;p15"/>
              <p:cNvCxnSpPr/>
              <p:nvPr/>
            </p:nvCxnSpPr>
            <p:spPr>
              <a:xfrm rot="10800000">
                <a:off x="1752600" y="7577835"/>
                <a:ext cx="2743200" cy="0"/>
              </a:xfrm>
              <a:prstGeom prst="straightConnector1">
                <a:avLst/>
              </a:prstGeom>
              <a:noFill/>
              <a:ln w="9525" cap="flat" cmpd="sng">
                <a:solidFill>
                  <a:srgbClr val="C00000"/>
                </a:solidFill>
                <a:prstDash val="solid"/>
                <a:round/>
                <a:headEnd type="none" w="sm" len="sm"/>
                <a:tailEnd type="none" w="sm" len="sm"/>
              </a:ln>
            </p:spPr>
          </p:cxnSp>
          <p:cxnSp>
            <p:nvCxnSpPr>
              <p:cNvPr id="165" name="Google Shape;165;p15"/>
              <p:cNvCxnSpPr/>
              <p:nvPr/>
            </p:nvCxnSpPr>
            <p:spPr>
              <a:xfrm rot="10800000">
                <a:off x="5867400" y="7583025"/>
                <a:ext cx="2667000" cy="0"/>
              </a:xfrm>
              <a:prstGeom prst="straightConnector1">
                <a:avLst/>
              </a:prstGeom>
              <a:noFill/>
              <a:ln w="9525" cap="flat" cmpd="sng">
                <a:solidFill>
                  <a:srgbClr val="C00000"/>
                </a:solidFill>
                <a:prstDash val="solid"/>
                <a:round/>
                <a:headEnd type="none" w="sm" len="sm"/>
                <a:tailEnd type="none" w="sm" len="sm"/>
              </a:ln>
            </p:spPr>
          </p:cxnSp>
          <p:sp>
            <p:nvSpPr>
              <p:cNvPr id="166" name="Google Shape;166;p15"/>
              <p:cNvSpPr>
                <a:spLocks/>
              </p:cNvSpPr>
              <p:nvPr/>
            </p:nvSpPr>
            <p:spPr>
              <a:xfrm>
                <a:off x="2895600" y="7082585"/>
                <a:ext cx="4572000" cy="2616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900" b="0" i="0" u="none" strike="noStrike" cap="none">
                  <a:solidFill>
                    <a:srgbClr val="000000"/>
                  </a:solidFill>
                  <a:uFillTx/>
                  <a:latin typeface="Arial"/>
                  <a:ea typeface="Arial"/>
                  <a:cs typeface="Arial"/>
                  <a:sym typeface="Arial"/>
                </a:endParaRPr>
              </a:p>
            </p:txBody>
          </p:sp>
        </p:grpSp>
        <p:pic>
          <p:nvPicPr>
            <p:cNvPr id="167" name="Google Shape;167;p15"/>
            <p:cNvPicPr preferRelativeResize="0"/>
            <p:nvPr/>
          </p:nvPicPr>
          <p:blipFill rotWithShape="1">
            <a:blip r:embed="rId10"/>
            <a:srcRect b="83820"/>
            <a:stretch/>
          </p:blipFill>
          <p:spPr>
            <a:xfrm>
              <a:off x="4701540" y="7482695"/>
              <a:ext cx="960120" cy="20066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17"/>
          <p:cNvSpPr txBox="1">
            <a:spLocks noGrp="1"/>
          </p:cNvSpPr>
          <p:nvPr>
            <p:ph type="title"/>
          </p:nvPr>
        </p:nvSpPr>
        <p:spPr>
          <a:xfrm>
            <a:off x="609600" y="82078"/>
            <a:ext cx="7437120" cy="6514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2"/>
              </a:buClr>
              <a:buSzPts val="3200"/>
              <a:buFont typeface="Twentieth Century"/>
              <a:buNone/>
              <a:defRPr sz="3200" b="1" i="0" u="none" strike="noStrike" cap="none">
                <a:solidFill>
                  <a:schemeClr val="dk2"/>
                </a:solidFill>
                <a:uFillTx/>
                <a:latin typeface="Twentieth Century"/>
                <a:ea typeface="Twentieth Century"/>
                <a:cs typeface="Twentieth Century"/>
                <a:sym typeface="Twentieth Century"/>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a:endParaRPr/>
          </a:p>
        </p:txBody>
      </p:sp>
      <p:sp>
        <p:nvSpPr>
          <p:cNvPr id="206" name="Google Shape;206;p17"/>
          <p:cNvSpPr txBox="1">
            <a:spLocks noGrp="1"/>
          </p:cNvSpPr>
          <p:nvPr>
            <p:ph type="body" idx="1"/>
          </p:nvPr>
        </p:nvSpPr>
        <p:spPr>
          <a:xfrm>
            <a:off x="612649" y="1155561"/>
            <a:ext cx="8285226" cy="4970920"/>
          </a:xfrm>
          <a:prstGeom prst="rect">
            <a:avLst/>
          </a:prstGeom>
          <a:noFill/>
          <a:ln>
            <a:noFill/>
          </a:ln>
        </p:spPr>
        <p:txBody>
          <a:bodyPr spcFirstLastPara="1" wrap="square" lIns="91425" tIns="45700" rIns="91425" bIns="45700" anchor="t" anchorCtr="0">
            <a:normAutofit/>
          </a:bodyPr>
          <a:lstStyle>
            <a:lvl1pPr marL="457200" marR="0" lvl="0" indent="-339090" algn="l" rtl="0">
              <a:lnSpc>
                <a:spcPct val="100000"/>
              </a:lnSpc>
              <a:spcBef>
                <a:spcPts val="700"/>
              </a:spcBef>
              <a:spcAft>
                <a:spcPts val="0"/>
              </a:spcAft>
              <a:buClr>
                <a:schemeClr val="dk1"/>
              </a:buClr>
              <a:buSzPts val="1740"/>
              <a:buFont typeface="Noto Sans Symbols"/>
              <a:buChar char="❖"/>
              <a:defRPr sz="2900" b="0" i="0" u="none" strike="noStrike" cap="none">
                <a:solidFill>
                  <a:schemeClr val="dk1"/>
                </a:solidFill>
                <a:uFillTx/>
                <a:latin typeface="Twentieth Century"/>
                <a:ea typeface="Twentieth Century"/>
                <a:cs typeface="Twentieth Century"/>
                <a:sym typeface="Twentieth Century"/>
              </a:defRPr>
            </a:lvl1pPr>
            <a:lvl2pPr marL="914400" marR="0" lvl="1" indent="-344169" algn="l" rtl="0">
              <a:lnSpc>
                <a:spcPct val="100000"/>
              </a:lnSpc>
              <a:spcBef>
                <a:spcPts val="550"/>
              </a:spcBef>
              <a:spcAft>
                <a:spcPts val="0"/>
              </a:spcAft>
              <a:buClr>
                <a:schemeClr val="dk1"/>
              </a:buClr>
              <a:buSzPts val="1820"/>
              <a:buFont typeface="Noto Sans Symbols"/>
              <a:buChar char="⮚"/>
              <a:defRPr sz="2600" b="0" i="0" u="none" strike="noStrike" cap="none">
                <a:solidFill>
                  <a:schemeClr val="dk1"/>
                </a:solidFill>
                <a:uFillTx/>
                <a:latin typeface="Twentieth Century"/>
                <a:ea typeface="Twentieth Century"/>
                <a:cs typeface="Twentieth Century"/>
                <a:sym typeface="Twentieth Century"/>
              </a:defRPr>
            </a:lvl2pPr>
            <a:lvl3pPr marL="1371600" marR="0" lvl="2" indent="-338137" algn="l" rtl="0">
              <a:lnSpc>
                <a:spcPct val="100000"/>
              </a:lnSpc>
              <a:spcBef>
                <a:spcPts val="500"/>
              </a:spcBef>
              <a:spcAft>
                <a:spcPts val="0"/>
              </a:spcAft>
              <a:buClr>
                <a:schemeClr val="dk1"/>
              </a:buClr>
              <a:buSzPts val="1725"/>
              <a:buFont typeface="Noto Sans Symbols"/>
              <a:buChar char="✔"/>
              <a:defRPr sz="2300" b="0" i="0" u="none" strike="noStrike" cap="none">
                <a:solidFill>
                  <a:schemeClr val="dk1"/>
                </a:solidFill>
                <a:uFillTx/>
                <a:latin typeface="Twentieth Century"/>
                <a:ea typeface="Twentieth Century"/>
                <a:cs typeface="Twentieth Century"/>
                <a:sym typeface="Twentieth Century"/>
              </a:defRPr>
            </a:lvl3pPr>
            <a:lvl4pPr marL="1828800" marR="0" lvl="3" indent="-323850" algn="l" rtl="0">
              <a:lnSpc>
                <a:spcPct val="100000"/>
              </a:lnSpc>
              <a:spcBef>
                <a:spcPts val="400"/>
              </a:spcBef>
              <a:spcAft>
                <a:spcPts val="0"/>
              </a:spcAft>
              <a:buClr>
                <a:schemeClr val="dk1"/>
              </a:buClr>
              <a:buSzPts val="1500"/>
              <a:buFont typeface="Courier New"/>
              <a:buChar char="o"/>
              <a:defRPr sz="2000" b="0" i="0" u="none" strike="noStrike" cap="none">
                <a:solidFill>
                  <a:schemeClr val="dk1"/>
                </a:solidFill>
                <a:uFillTx/>
                <a:latin typeface="Twentieth Century"/>
                <a:ea typeface="Twentieth Century"/>
                <a:cs typeface="Twentieth Century"/>
                <a:sym typeface="Twentieth Century"/>
              </a:defRPr>
            </a:lvl4pPr>
            <a:lvl5pPr marL="2286000" marR="0" lvl="4" indent="-311150" algn="l" rtl="0">
              <a:lnSpc>
                <a:spcPct val="100000"/>
              </a:lnSpc>
              <a:spcBef>
                <a:spcPts val="400"/>
              </a:spcBef>
              <a:spcAft>
                <a:spcPts val="0"/>
              </a:spcAft>
              <a:buClr>
                <a:schemeClr val="dk1"/>
              </a:buClr>
              <a:buSzPts val="1300"/>
              <a:buFont typeface="Arial"/>
              <a:buChar char="•"/>
              <a:defRPr sz="2000" b="0" i="0" u="none" strike="noStrike" cap="none">
                <a:solidFill>
                  <a:schemeClr val="dk1"/>
                </a:solidFill>
                <a:uFillTx/>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uFillTx/>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uFillTx/>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uFillTx/>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uFillTx/>
                <a:latin typeface="Twentieth Century"/>
                <a:ea typeface="Twentieth Century"/>
                <a:cs typeface="Twentieth Century"/>
                <a:sym typeface="Twentieth Century"/>
              </a:defRPr>
            </a:lvl9pPr>
          </a:lstStyle>
          <a:p>
            <a:endParaRPr/>
          </a:p>
        </p:txBody>
      </p:sp>
      <p:sp>
        <p:nvSpPr>
          <p:cNvPr id="207" name="Google Shape;207;p17"/>
          <p:cNvSpPr txBox="1">
            <a:spLocks noGrp="1"/>
          </p:cNvSpPr>
          <p:nvPr>
            <p:ph type="dt" idx="10"/>
          </p:nvPr>
        </p:nvSpPr>
        <p:spPr>
          <a:xfrm>
            <a:off x="7132322" y="6399010"/>
            <a:ext cx="1161826"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200" b="0" i="0" u="none" strike="noStrike" cap="none">
                <a:solidFill>
                  <a:schemeClr val="dk2"/>
                </a:solidFill>
                <a:uFillTx/>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9pPr>
          </a:lstStyle>
          <a:p>
            <a:endParaRPr/>
          </a:p>
        </p:txBody>
      </p:sp>
      <p:sp>
        <p:nvSpPr>
          <p:cNvPr id="208" name="Google Shape;208;p17"/>
          <p:cNvSpPr txBox="1">
            <a:spLocks noGrp="1"/>
          </p:cNvSpPr>
          <p:nvPr>
            <p:ph type="ftr" idx="11"/>
          </p:nvPr>
        </p:nvSpPr>
        <p:spPr>
          <a:xfrm>
            <a:off x="609601" y="6398815"/>
            <a:ext cx="6361354"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200" b="0" i="0" u="none" strike="noStrike" cap="none">
                <a:solidFill>
                  <a:schemeClr val="dk2"/>
                </a:solidFill>
                <a:uFillTx/>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uFillTx/>
                <a:latin typeface="Twentieth Century"/>
                <a:ea typeface="Twentieth Century"/>
                <a:cs typeface="Twentieth Century"/>
                <a:sym typeface="Twentieth Century"/>
              </a:defRPr>
            </a:lvl9pPr>
          </a:lstStyle>
          <a:p>
            <a:endParaRPr/>
          </a:p>
        </p:txBody>
      </p:sp>
      <p:sp>
        <p:nvSpPr>
          <p:cNvPr id="209" name="Google Shape;209;p17"/>
          <p:cNvSpPr>
            <a:spLocks/>
          </p:cNvSpPr>
          <p:nvPr/>
        </p:nvSpPr>
        <p:spPr>
          <a:xfrm>
            <a:off x="0" y="807887"/>
            <a:ext cx="533400" cy="2286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210" name="Google Shape;210;p17"/>
          <p:cNvSpPr>
            <a:spLocks/>
          </p:cNvSpPr>
          <p:nvPr/>
        </p:nvSpPr>
        <p:spPr>
          <a:xfrm>
            <a:off x="590550" y="807887"/>
            <a:ext cx="8553450" cy="2286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211" name="Google Shape;211;p17"/>
          <p:cNvSpPr txBox="1">
            <a:spLocks noGrp="1"/>
          </p:cNvSpPr>
          <p:nvPr>
            <p:ph type="sldNum" idx="12"/>
          </p:nvPr>
        </p:nvSpPr>
        <p:spPr>
          <a:xfrm>
            <a:off x="8468249" y="6403619"/>
            <a:ext cx="451821" cy="362942"/>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1pPr>
            <a:lvl2pPr marL="0" marR="0" lvl="1"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2pPr>
            <a:lvl3pPr marL="0" marR="0" lvl="2"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3pPr>
            <a:lvl4pPr marL="0" marR="0" lvl="3"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4pPr>
            <a:lvl5pPr marL="0" marR="0" lvl="4"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5pPr>
            <a:lvl6pPr marL="0" marR="0" lvl="5"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6pPr>
            <a:lvl7pPr marL="0" marR="0" lvl="6"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7pPr>
            <a:lvl8pPr marL="0" marR="0" lvl="7"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8pPr>
            <a:lvl9pPr marL="0" marR="0" lvl="8" indent="0" algn="l" rtl="0">
              <a:spcBef>
                <a:spcPts val="0"/>
              </a:spcBef>
              <a:buNone/>
              <a:defRPr sz="1200" b="0" i="0" u="none" strike="noStrike" cap="none">
                <a:solidFill>
                  <a:srgbClr val="775F55"/>
                </a:solidFill>
                <a:uFillTx/>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uFillTx/>
              </a:rPr>
              <a:t>‹#›</a:t>
            </a:fld>
            <a:endParaRPr>
              <a:uFillTx/>
            </a:endParaRPr>
          </a:p>
        </p:txBody>
      </p:sp>
      <p:pic>
        <p:nvPicPr>
          <p:cNvPr id="212" name="Google Shape;212;p17"/>
          <p:cNvPicPr preferRelativeResize="0"/>
          <p:nvPr/>
        </p:nvPicPr>
        <p:blipFill rotWithShape="1">
          <a:blip r:embed="rId7"/>
          <a:srcRect/>
          <a:stretch/>
        </p:blipFill>
        <p:spPr>
          <a:xfrm>
            <a:off x="8196694" y="152400"/>
            <a:ext cx="642507" cy="503087"/>
          </a:xfrm>
          <a:prstGeom prst="rect">
            <a:avLst/>
          </a:prstGeom>
          <a:noFill/>
          <a:ln>
            <a:noFill/>
          </a:ln>
        </p:spPr>
      </p:pic>
      <p:pic>
        <p:nvPicPr>
          <p:cNvPr id="213" name="Google Shape;213;p17" descr="C:\Users\theresa.silla\Documents\Communications\a Images _ web collatoral\Strategic Plan Squares\ICH Profile 2.jpg"/>
          <p:cNvPicPr preferRelativeResize="0"/>
          <p:nvPr/>
        </p:nvPicPr>
        <p:blipFill rotWithShape="1">
          <a:blip r:embed="rId8"/>
          <a:srcRect/>
          <a:stretch/>
        </p:blipFill>
        <p:spPr>
          <a:xfrm>
            <a:off x="7770313" y="96988"/>
            <a:ext cx="1068888" cy="1046012"/>
          </a:xfrm>
          <a:prstGeom prst="rect">
            <a:avLst/>
          </a:prstGeom>
          <a:noFill/>
          <a:ln>
            <a:noFill/>
          </a:ln>
        </p:spPr>
      </p:pic>
      <p:grpSp>
        <p:nvGrpSpPr>
          <p:cNvPr id="214" name="Google Shape;214;p17"/>
          <p:cNvGrpSpPr/>
          <p:nvPr/>
        </p:nvGrpSpPr>
        <p:grpSpPr>
          <a:xfrm>
            <a:off x="660419" y="6190394"/>
            <a:ext cx="7536275" cy="593784"/>
            <a:chOff x="244498" y="7010400"/>
            <a:chExt cx="8289902" cy="672955"/>
          </a:xfrm>
        </p:grpSpPr>
        <p:pic>
          <p:nvPicPr>
            <p:cNvPr id="215" name="Google Shape;215;p17"/>
            <p:cNvPicPr preferRelativeResize="0"/>
            <p:nvPr/>
          </p:nvPicPr>
          <p:blipFill rotWithShape="1">
            <a:blip r:embed="rId9"/>
            <a:srcRect/>
            <a:stretch/>
          </p:blipFill>
          <p:spPr>
            <a:xfrm>
              <a:off x="244498" y="7010400"/>
              <a:ext cx="574867" cy="605585"/>
            </a:xfrm>
            <a:prstGeom prst="rect">
              <a:avLst/>
            </a:prstGeom>
            <a:noFill/>
            <a:ln>
              <a:noFill/>
            </a:ln>
          </p:spPr>
        </p:pic>
        <p:grpSp>
          <p:nvGrpSpPr>
            <p:cNvPr id="216" name="Google Shape;216;p17"/>
            <p:cNvGrpSpPr/>
            <p:nvPr/>
          </p:nvGrpSpPr>
          <p:grpSpPr>
            <a:xfrm>
              <a:off x="1752600" y="7082585"/>
              <a:ext cx="6781800" cy="500440"/>
              <a:chOff x="1752600" y="7082585"/>
              <a:chExt cx="6781800" cy="500440"/>
            </a:xfrm>
          </p:grpSpPr>
          <p:cxnSp>
            <p:nvCxnSpPr>
              <p:cNvPr id="217" name="Google Shape;217;p17"/>
              <p:cNvCxnSpPr/>
              <p:nvPr/>
            </p:nvCxnSpPr>
            <p:spPr>
              <a:xfrm rot="10800000">
                <a:off x="1752600" y="7577835"/>
                <a:ext cx="2743200" cy="0"/>
              </a:xfrm>
              <a:prstGeom prst="straightConnector1">
                <a:avLst/>
              </a:prstGeom>
              <a:noFill/>
              <a:ln w="9525" cap="flat" cmpd="sng">
                <a:solidFill>
                  <a:srgbClr val="C00000"/>
                </a:solidFill>
                <a:prstDash val="solid"/>
                <a:round/>
                <a:headEnd type="none" w="sm" len="sm"/>
                <a:tailEnd type="none" w="sm" len="sm"/>
              </a:ln>
            </p:spPr>
          </p:cxnSp>
          <p:cxnSp>
            <p:nvCxnSpPr>
              <p:cNvPr id="218" name="Google Shape;218;p17"/>
              <p:cNvCxnSpPr/>
              <p:nvPr/>
            </p:nvCxnSpPr>
            <p:spPr>
              <a:xfrm rot="10800000">
                <a:off x="5867400" y="7583025"/>
                <a:ext cx="2667000" cy="0"/>
              </a:xfrm>
              <a:prstGeom prst="straightConnector1">
                <a:avLst/>
              </a:prstGeom>
              <a:noFill/>
              <a:ln w="9525" cap="flat" cmpd="sng">
                <a:solidFill>
                  <a:srgbClr val="C00000"/>
                </a:solidFill>
                <a:prstDash val="solid"/>
                <a:round/>
                <a:headEnd type="none" w="sm" len="sm"/>
                <a:tailEnd type="none" w="sm" len="sm"/>
              </a:ln>
            </p:spPr>
          </p:cxnSp>
          <p:sp>
            <p:nvSpPr>
              <p:cNvPr id="219" name="Google Shape;219;p17"/>
              <p:cNvSpPr>
                <a:spLocks/>
              </p:cNvSpPr>
              <p:nvPr/>
            </p:nvSpPr>
            <p:spPr>
              <a:xfrm>
                <a:off x="2895600" y="7082585"/>
                <a:ext cx="4572000" cy="2616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900" b="0" i="0" u="none" strike="noStrike" cap="none">
                  <a:solidFill>
                    <a:srgbClr val="000000"/>
                  </a:solidFill>
                  <a:uFillTx/>
                  <a:latin typeface="Arial"/>
                  <a:ea typeface="Arial"/>
                  <a:cs typeface="Arial"/>
                  <a:sym typeface="Arial"/>
                </a:endParaRPr>
              </a:p>
            </p:txBody>
          </p:sp>
        </p:grpSp>
        <p:pic>
          <p:nvPicPr>
            <p:cNvPr id="220" name="Google Shape;220;p17"/>
            <p:cNvPicPr preferRelativeResize="0"/>
            <p:nvPr/>
          </p:nvPicPr>
          <p:blipFill rotWithShape="1">
            <a:blip r:embed="rId10"/>
            <a:srcRect b="83820"/>
            <a:stretch/>
          </p:blipFill>
          <p:spPr>
            <a:xfrm>
              <a:off x="4701540" y="7482695"/>
              <a:ext cx="960120" cy="20066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mailto:Laura.Zeilinger@dc.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
          <p:cNvSpPr>
            <a:spLocks/>
          </p:cNvSpPr>
          <p:nvPr/>
        </p:nvSpPr>
        <p:spPr>
          <a:xfrm>
            <a:off x="8313" y="9308"/>
            <a:ext cx="9144000" cy="6858000"/>
          </a:xfrm>
          <a:prstGeom prst="rect">
            <a:avLst/>
          </a:prstGeom>
          <a:solidFill>
            <a:srgbClr val="FFFFFF"/>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375" tIns="45675" rIns="91375" bIns="45675"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FFFFFF"/>
              </a:solidFill>
              <a:uFillTx/>
              <a:latin typeface="Calibri"/>
              <a:ea typeface="Calibri"/>
              <a:cs typeface="Calibri"/>
              <a:sym typeface="Calibri"/>
            </a:endParaRPr>
          </a:p>
        </p:txBody>
      </p:sp>
      <p:sp>
        <p:nvSpPr>
          <p:cNvPr id="262" name="Google Shape;262;p1"/>
          <p:cNvSpPr txBox="1">
            <a:spLocks/>
          </p:cNvSpPr>
          <p:nvPr/>
        </p:nvSpPr>
        <p:spPr>
          <a:xfrm>
            <a:off x="0" y="3886203"/>
            <a:ext cx="1600200" cy="492443"/>
          </a:xfrm>
          <a:prstGeom prst="rect">
            <a:avLst/>
          </a:prstGeom>
          <a:solidFill>
            <a:schemeClr val="lt1"/>
          </a:solidFill>
          <a:ln>
            <a:noFill/>
          </a:ln>
        </p:spPr>
        <p:txBody>
          <a:bodyPr spcFirstLastPara="1" wrap="square" lIns="91375" tIns="45675" rIns="91375" bIns="45675" anchor="t" anchorCtr="0">
            <a:noAutofit/>
          </a:bodyPr>
          <a:lstStyle/>
          <a:p>
            <a:pPr marL="0" marR="0" lvl="0" indent="0" algn="l" rtl="0">
              <a:spcBef>
                <a:spcPts val="0"/>
              </a:spcBef>
              <a:spcAft>
                <a:spcPts val="0"/>
              </a:spcAft>
              <a:buClr>
                <a:srgbClr val="000000"/>
              </a:buClr>
              <a:buSzPts val="1800"/>
              <a:buFont typeface="Calibri"/>
              <a:buNone/>
            </a:pPr>
            <a:endParaRPr sz="1800" b="0" i="0" u="none" strike="noStrike" cap="none">
              <a:solidFill>
                <a:srgbClr val="000000"/>
              </a:solidFill>
              <a:uFillTx/>
              <a:latin typeface="Calibri"/>
              <a:ea typeface="Calibri"/>
              <a:cs typeface="Calibri"/>
              <a:sym typeface="Calibri"/>
            </a:endParaRPr>
          </a:p>
        </p:txBody>
      </p:sp>
      <p:pic>
        <p:nvPicPr>
          <p:cNvPr id="263" name="Google Shape;263;p1" descr="DHS PowerPoint Template.jpg"/>
          <p:cNvPicPr preferRelativeResize="0"/>
          <p:nvPr/>
        </p:nvPicPr>
        <p:blipFill rotWithShape="1">
          <a:blip r:embed="rId3"/>
          <a:srcRect/>
          <a:stretch/>
        </p:blipFill>
        <p:spPr>
          <a:xfrm>
            <a:off x="-10695" y="0"/>
            <a:ext cx="8705088" cy="3977640"/>
          </a:xfrm>
          <a:prstGeom prst="rect">
            <a:avLst/>
          </a:prstGeom>
          <a:noFill/>
          <a:ln>
            <a:noFill/>
          </a:ln>
        </p:spPr>
      </p:pic>
      <p:pic>
        <p:nvPicPr>
          <p:cNvPr id="264" name="Google Shape;264;p1"/>
          <p:cNvPicPr preferRelativeResize="0"/>
          <p:nvPr/>
        </p:nvPicPr>
        <p:blipFill rotWithShape="1">
          <a:blip r:embed="rId4"/>
          <a:srcRect/>
          <a:stretch/>
        </p:blipFill>
        <p:spPr>
          <a:xfrm>
            <a:off x="1524000" y="1295400"/>
            <a:ext cx="1219200" cy="1409479"/>
          </a:xfrm>
          <a:prstGeom prst="rect">
            <a:avLst/>
          </a:prstGeom>
          <a:noFill/>
          <a:ln>
            <a:noFill/>
          </a:ln>
        </p:spPr>
      </p:pic>
      <p:sp>
        <p:nvSpPr>
          <p:cNvPr id="265" name="Google Shape;265;p1"/>
          <p:cNvSpPr txBox="1">
            <a:spLocks/>
          </p:cNvSpPr>
          <p:nvPr/>
        </p:nvSpPr>
        <p:spPr>
          <a:xfrm>
            <a:off x="3733800" y="1815210"/>
            <a:ext cx="5282374" cy="400110"/>
          </a:xfrm>
          <a:prstGeom prst="rect">
            <a:avLst/>
          </a:prstGeom>
          <a:noFill/>
          <a:ln>
            <a:noFill/>
          </a:ln>
        </p:spPr>
        <p:txBody>
          <a:bodyPr spcFirstLastPara="1" wrap="square" lIns="91375" tIns="45675" rIns="91375" bIns="45675" anchor="t" anchorCtr="0">
            <a:noAutofit/>
          </a:bodyPr>
          <a:lstStyle/>
          <a:p>
            <a:pPr marL="0" marR="0" lvl="0" indent="0" algn="l" rtl="0">
              <a:spcBef>
                <a:spcPts val="0"/>
              </a:spcBef>
              <a:spcAft>
                <a:spcPts val="0"/>
              </a:spcAft>
              <a:buClr>
                <a:srgbClr val="366092"/>
              </a:buClr>
              <a:buSzPts val="2000"/>
              <a:buFont typeface="Calibri"/>
              <a:buNone/>
            </a:pPr>
            <a:r>
              <a:rPr lang="en-US" sz="2000" b="0" i="0" u="none" strike="noStrike" cap="none">
                <a:solidFill>
                  <a:srgbClr val="366092"/>
                </a:solidFill>
                <a:uFillTx/>
                <a:latin typeface="Georgia"/>
                <a:ea typeface="Georgia"/>
                <a:cs typeface="Georgia"/>
                <a:sym typeface="Georgia"/>
              </a:rPr>
              <a:t>DC Department of Human Services</a:t>
            </a:r>
            <a:endParaRPr sz="2000" b="0" i="0" u="none" strike="noStrike" cap="none">
              <a:solidFill>
                <a:srgbClr val="366092"/>
              </a:solidFill>
              <a:uFillTx/>
              <a:latin typeface="Georgia"/>
              <a:ea typeface="Georgia"/>
              <a:cs typeface="Georgia"/>
              <a:sym typeface="Georgia"/>
            </a:endParaRPr>
          </a:p>
        </p:txBody>
      </p:sp>
      <p:sp>
        <p:nvSpPr>
          <p:cNvPr id="266" name="Google Shape;266;p1"/>
          <p:cNvSpPr txBox="1">
            <a:spLocks/>
          </p:cNvSpPr>
          <p:nvPr/>
        </p:nvSpPr>
        <p:spPr>
          <a:xfrm>
            <a:off x="3048003" y="2915088"/>
            <a:ext cx="5257799" cy="2616101"/>
          </a:xfrm>
          <a:prstGeom prst="rect">
            <a:avLst/>
          </a:prstGeom>
          <a:noFill/>
          <a:ln>
            <a:noFill/>
          </a:ln>
        </p:spPr>
        <p:txBody>
          <a:bodyPr spcFirstLastPara="1" wrap="square" lIns="91375" tIns="45675" rIns="91375" bIns="45675" anchor="t" anchorCtr="0">
            <a:noAutofit/>
          </a:bodyPr>
          <a:lstStyle/>
          <a:p>
            <a:pPr marL="0" marR="0" lvl="0" indent="0" algn="ctr" rtl="0">
              <a:spcBef>
                <a:spcPts val="0"/>
              </a:spcBef>
              <a:spcAft>
                <a:spcPts val="0"/>
              </a:spcAft>
              <a:buClr>
                <a:srgbClr val="000000"/>
              </a:buClr>
              <a:buSzPts val="3600"/>
              <a:buFont typeface="Arial"/>
              <a:buNone/>
            </a:pPr>
            <a:r>
              <a:rPr lang="en-US" sz="1400" b="1" i="0" u="none" strike="noStrike" cap="none">
                <a:solidFill>
                  <a:srgbClr val="000000"/>
                </a:solidFill>
                <a:uFillTx/>
                <a:latin typeface="Georgia"/>
                <a:ea typeface="Georgia"/>
                <a:cs typeface="Georgia"/>
                <a:sym typeface="Georgia"/>
              </a:rPr>
              <a:t>2019 National Conference on Ending Homelessness</a:t>
            </a:r>
            <a:endParaRPr sz="1400" b="0" i="0" u="none" strike="noStrike" cap="none">
              <a:solidFill>
                <a:srgbClr val="000000"/>
              </a:solidFill>
              <a:uFillTx/>
              <a:latin typeface="Georgia"/>
              <a:ea typeface="Georgia"/>
              <a:cs typeface="Georgia"/>
              <a:sym typeface="Georgia"/>
            </a:endParaRPr>
          </a:p>
          <a:p>
            <a:pPr marL="0" marR="0" lvl="0" indent="0" algn="ctr" rtl="0">
              <a:spcBef>
                <a:spcPts val="0"/>
              </a:spcBef>
              <a:spcAft>
                <a:spcPts val="0"/>
              </a:spcAft>
              <a:buClr>
                <a:srgbClr val="000000"/>
              </a:buClr>
              <a:buSzPts val="3600"/>
              <a:buFont typeface="Calibri"/>
              <a:buNone/>
            </a:pPr>
            <a:r>
              <a:rPr lang="en-US" sz="3200" b="1" i="0" u="none" strike="noStrike" cap="none">
                <a:solidFill>
                  <a:srgbClr val="000000"/>
                </a:solidFill>
                <a:uFillTx/>
                <a:latin typeface="Georgia"/>
                <a:ea typeface="Georgia"/>
                <a:cs typeface="Georgia"/>
                <a:sym typeface="Georgia"/>
              </a:rPr>
              <a:t>Think Before You Build: Assessing Your Crisis Response</a:t>
            </a:r>
            <a:endParaRPr sz="3200" b="1" i="0" u="none" strike="noStrike" cap="none">
              <a:solidFill>
                <a:srgbClr val="000000"/>
              </a:solidFill>
              <a:uFillTx/>
              <a:latin typeface="Georgia"/>
              <a:ea typeface="Georgia"/>
              <a:cs typeface="Georgia"/>
              <a:sym typeface="Georgia"/>
            </a:endParaRPr>
          </a:p>
          <a:p>
            <a:pPr marL="0" marR="0" lvl="0" indent="0" algn="ctr" rtl="0">
              <a:spcBef>
                <a:spcPts val="0"/>
              </a:spcBef>
              <a:spcAft>
                <a:spcPts val="0"/>
              </a:spcAft>
              <a:buClr>
                <a:srgbClr val="000000"/>
              </a:buClr>
              <a:buSzPts val="2800"/>
              <a:buFont typeface="Calibri"/>
              <a:buNone/>
            </a:pPr>
            <a:endParaRPr sz="2800" b="0" i="1" u="none" strike="noStrike" cap="none">
              <a:solidFill>
                <a:srgbClr val="000000"/>
              </a:solidFill>
              <a:uFillTx/>
              <a:latin typeface="Georgia"/>
              <a:ea typeface="Georgia"/>
              <a:cs typeface="Georgia"/>
              <a:sym typeface="Georgia"/>
            </a:endParaRPr>
          </a:p>
          <a:p>
            <a:pPr marL="0" marR="0" lvl="0" indent="0" algn="ctr" rtl="0">
              <a:spcBef>
                <a:spcPts val="0"/>
              </a:spcBef>
              <a:spcAft>
                <a:spcPts val="0"/>
              </a:spcAft>
              <a:buClr>
                <a:srgbClr val="000000"/>
              </a:buClr>
              <a:buSzPts val="2800"/>
              <a:buFont typeface="Arial"/>
              <a:buNone/>
            </a:pPr>
            <a:r>
              <a:rPr lang="en-US" sz="2800" b="0" i="0" u="none" strike="noStrike" cap="none">
                <a:solidFill>
                  <a:srgbClr val="000000"/>
                </a:solidFill>
                <a:uFillTx/>
                <a:latin typeface="Georgia"/>
                <a:ea typeface="Georgia"/>
                <a:cs typeface="Georgia"/>
                <a:sym typeface="Georgia"/>
              </a:rPr>
              <a:t>July 23, 2019</a:t>
            </a:r>
            <a:endParaRPr sz="2800" b="0" i="0" u="none" strike="noStrike" cap="none">
              <a:solidFill>
                <a:srgbClr val="000000"/>
              </a:solidFill>
              <a:uFillTx/>
              <a:latin typeface="Georgia"/>
              <a:ea typeface="Georgia"/>
              <a:cs typeface="Georgia"/>
              <a:sym typeface="Georgia"/>
            </a:endParaRPr>
          </a:p>
        </p:txBody>
      </p:sp>
      <p:pic>
        <p:nvPicPr>
          <p:cNvPr id="267" name="Google Shape;267;p1" descr="DHS PowerPoint Template-Footer.jpg"/>
          <p:cNvPicPr preferRelativeResize="0"/>
          <p:nvPr/>
        </p:nvPicPr>
        <p:blipFill rotWithShape="1">
          <a:blip r:embed="rId5"/>
          <a:srcRect/>
          <a:stretch/>
        </p:blipFill>
        <p:spPr>
          <a:xfrm>
            <a:off x="0" y="6055895"/>
            <a:ext cx="9144000" cy="8021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5dd9e94c48_0_963"/>
          <p:cNvSpPr txBox="1">
            <a:spLocks noGrp="1"/>
          </p:cNvSpPr>
          <p:nvPr>
            <p:ph type="ctrTitle"/>
          </p:nvPr>
        </p:nvSpPr>
        <p:spPr>
          <a:xfrm>
            <a:off x="685800" y="2130425"/>
            <a:ext cx="7772400" cy="1470000"/>
          </a:xfrm>
          <a:prstGeom prst="rect">
            <a:avLst/>
          </a:prstGeom>
        </p:spPr>
        <p:txBody>
          <a:bodyPr spcFirstLastPara="1" wrap="square" lIns="91375" tIns="45675" rIns="91375" bIns="45675" anchor="b" anchorCtr="0">
            <a:noAutofit/>
          </a:bodyPr>
          <a:lstStyle/>
          <a:p>
            <a:pPr marL="0" lvl="0" indent="0" algn="l" rtl="0">
              <a:spcBef>
                <a:spcPts val="0"/>
              </a:spcBef>
              <a:spcAft>
                <a:spcPts val="0"/>
              </a:spcAft>
              <a:buNone/>
            </a:pPr>
            <a:r>
              <a:rPr lang="en-US">
                <a:uFillTx/>
              </a:rPr>
              <a:t>Background Slides</a:t>
            </a:r>
            <a:endParaRPr>
              <a:uFillTx/>
            </a:endParaRPr>
          </a:p>
        </p:txBody>
      </p:sp>
      <p:sp>
        <p:nvSpPr>
          <p:cNvPr id="361" name="Google Shape;361;g5dd9e94c48_0_963"/>
          <p:cNvSpPr txBox="1">
            <a:spLocks noGrp="1"/>
          </p:cNvSpPr>
          <p:nvPr>
            <p:ph type="subTitle" idx="1"/>
          </p:nvPr>
        </p:nvSpPr>
        <p:spPr>
          <a:xfrm>
            <a:off x="1371600" y="3886200"/>
            <a:ext cx="6400800" cy="1752600"/>
          </a:xfrm>
          <a:prstGeom prst="rect">
            <a:avLst/>
          </a:prstGeom>
        </p:spPr>
        <p:txBody>
          <a:bodyPr spcFirstLastPara="1" wrap="square" lIns="91375" tIns="45675" rIns="91375" bIns="45675" anchor="t" anchorCtr="0">
            <a:noAutofit/>
          </a:bodyPr>
          <a:lstStyle/>
          <a:p>
            <a:pPr marL="0" lvl="0" indent="0" algn="ctr" rtl="0">
              <a:spcBef>
                <a:spcPts val="700"/>
              </a:spcBef>
              <a:spcAft>
                <a:spcPts val="0"/>
              </a:spcAft>
              <a:buNone/>
            </a:pPr>
            <a:endParaRPr dirty="0">
              <a:uFillTx/>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6"/>
          <p:cNvPicPr preferRelativeResize="0">
            <a:picLocks noGrp="1"/>
          </p:cNvPicPr>
          <p:nvPr>
            <p:ph type="body" idx="1"/>
          </p:nvPr>
        </p:nvPicPr>
        <p:blipFill rotWithShape="1">
          <a:blip r:embed="rId3"/>
          <a:srcRect/>
          <a:stretch/>
        </p:blipFill>
        <p:spPr>
          <a:xfrm>
            <a:off x="277091" y="1230915"/>
            <a:ext cx="8620125" cy="5016272"/>
          </a:xfrm>
          <a:prstGeom prst="rect">
            <a:avLst/>
          </a:prstGeom>
          <a:noFill/>
          <a:ln>
            <a:noFill/>
          </a:ln>
        </p:spPr>
      </p:pic>
      <p:sp>
        <p:nvSpPr>
          <p:cNvPr id="368" name="Google Shape;368;p6"/>
          <p:cNvSpPr txBox="1">
            <a:spLocks noGrp="1"/>
          </p:cNvSpPr>
          <p:nvPr>
            <p:ph type="title"/>
          </p:nvPr>
        </p:nvSpPr>
        <p:spPr>
          <a:xfrm>
            <a:off x="609600" y="82078"/>
            <a:ext cx="7437120" cy="651454"/>
          </a:xfrm>
          <a:prstGeom prst="rect">
            <a:avLst/>
          </a:prstGeom>
          <a:noFill/>
          <a:ln>
            <a:noFill/>
          </a:ln>
        </p:spPr>
        <p:txBody>
          <a:bodyPr spcFirstLastPara="1" wrap="square" lIns="91375" tIns="45675" rIns="91375" bIns="45675" anchor="b" anchorCtr="0">
            <a:noAutofit/>
          </a:bodyPr>
          <a:lstStyle/>
          <a:p>
            <a:pPr marL="0" lvl="0" indent="0" algn="l" rtl="0">
              <a:spcBef>
                <a:spcPts val="0"/>
              </a:spcBef>
              <a:spcAft>
                <a:spcPts val="0"/>
              </a:spcAft>
              <a:buClr>
                <a:schemeClr val="dk2"/>
              </a:buClr>
              <a:buSzPts val="2800"/>
              <a:buFont typeface="Georgia"/>
              <a:buNone/>
            </a:pPr>
            <a:r>
              <a:rPr lang="en-US" sz="2800" b="0">
                <a:uFillTx/>
                <a:latin typeface="Georgia"/>
                <a:ea typeface="Georgia"/>
                <a:cs typeface="Georgia"/>
                <a:sym typeface="Georgia"/>
              </a:rPr>
              <a:t>Families System Projections</a:t>
            </a:r>
            <a:endParaRPr>
              <a:uFillTx/>
            </a:endParaRPr>
          </a:p>
        </p:txBody>
      </p:sp>
      <p:sp>
        <p:nvSpPr>
          <p:cNvPr id="369" name="Google Shape;369;p6"/>
          <p:cNvSpPr txBox="1">
            <a:spLocks noGrp="1"/>
          </p:cNvSpPr>
          <p:nvPr>
            <p:ph type="sldNum" idx="12"/>
          </p:nvPr>
        </p:nvSpPr>
        <p:spPr>
          <a:xfrm>
            <a:off x="8468252" y="6403619"/>
            <a:ext cx="451821" cy="362942"/>
          </a:xfrm>
          <a:prstGeom prst="rect">
            <a:avLst/>
          </a:prstGeom>
          <a:noFill/>
          <a:ln>
            <a:noFill/>
          </a:ln>
        </p:spPr>
        <p:txBody>
          <a:bodyPr spcFirstLastPara="1" wrap="square" lIns="91375" tIns="45675" rIns="91375" bIns="45675" anchor="b" anchorCtr="0">
            <a:noAutofit/>
          </a:bodyPr>
          <a:lstStyle/>
          <a:p>
            <a:pPr marL="0" lvl="0" indent="0" algn="l" rtl="0">
              <a:spcBef>
                <a:spcPts val="0"/>
              </a:spcBef>
              <a:spcAft>
                <a:spcPts val="0"/>
              </a:spcAft>
              <a:buNone/>
            </a:pPr>
            <a:fld id="{00000000-1234-1234-1234-123412341234}" type="slidenum">
              <a:rPr lang="en-US">
                <a:uFillTx/>
              </a:rPr>
              <a:t>11</a:t>
            </a:fld>
            <a:endParaRPr>
              <a:uFillTx/>
            </a:endParaRPr>
          </a:p>
        </p:txBody>
      </p:sp>
      <p:sp>
        <p:nvSpPr>
          <p:cNvPr id="370" name="Google Shape;370;p6"/>
          <p:cNvSpPr>
            <a:spLocks/>
          </p:cNvSpPr>
          <p:nvPr/>
        </p:nvSpPr>
        <p:spPr>
          <a:xfrm>
            <a:off x="762000" y="1680882"/>
            <a:ext cx="2701636" cy="3832412"/>
          </a:xfrm>
          <a:prstGeom prst="rect">
            <a:avLst/>
          </a:prstGeom>
          <a:noFill/>
          <a:ln w="19050" cap="flat" cmpd="sng">
            <a:solidFill>
              <a:srgbClr val="001746"/>
            </a:solidFill>
            <a:prstDash val="solid"/>
            <a:round/>
            <a:headEnd type="none" w="sm" len="sm"/>
            <a:tailEnd type="none" w="sm" len="sm"/>
          </a:ln>
        </p:spPr>
        <p:txBody>
          <a:bodyPr spcFirstLastPara="1" wrap="square" lIns="82000" tIns="41000" rIns="82000" bIns="41000"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371" name="Google Shape;371;p6"/>
          <p:cNvSpPr>
            <a:spLocks/>
          </p:cNvSpPr>
          <p:nvPr/>
        </p:nvSpPr>
        <p:spPr>
          <a:xfrm>
            <a:off x="3463636" y="1680882"/>
            <a:ext cx="2632364" cy="3832412"/>
          </a:xfrm>
          <a:prstGeom prst="rect">
            <a:avLst/>
          </a:prstGeom>
          <a:noFill/>
          <a:ln w="19050" cap="flat" cmpd="sng">
            <a:solidFill>
              <a:srgbClr val="001746"/>
            </a:solidFill>
            <a:prstDash val="solid"/>
            <a:round/>
            <a:headEnd type="none" w="sm" len="sm"/>
            <a:tailEnd type="none" w="sm" len="sm"/>
          </a:ln>
        </p:spPr>
        <p:txBody>
          <a:bodyPr spcFirstLastPara="1" wrap="square" lIns="82000" tIns="41000" rIns="82000" bIns="41000"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372" name="Google Shape;372;p6"/>
          <p:cNvSpPr>
            <a:spLocks/>
          </p:cNvSpPr>
          <p:nvPr/>
        </p:nvSpPr>
        <p:spPr>
          <a:xfrm>
            <a:off x="6096004" y="1680882"/>
            <a:ext cx="2563091" cy="3832412"/>
          </a:xfrm>
          <a:prstGeom prst="rect">
            <a:avLst/>
          </a:prstGeom>
          <a:noFill/>
          <a:ln w="19050" cap="flat" cmpd="sng">
            <a:solidFill>
              <a:srgbClr val="001746"/>
            </a:solidFill>
            <a:prstDash val="solid"/>
            <a:round/>
            <a:headEnd type="none" w="sm" len="sm"/>
            <a:tailEnd type="none" w="sm" len="sm"/>
          </a:ln>
        </p:spPr>
        <p:txBody>
          <a:bodyPr spcFirstLastPara="1" wrap="square" lIns="82000" tIns="41000" rIns="82000" bIns="41000"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373" name="Google Shape;373;p6"/>
          <p:cNvSpPr txBox="1">
            <a:spLocks/>
          </p:cNvSpPr>
          <p:nvPr/>
        </p:nvSpPr>
        <p:spPr>
          <a:xfrm>
            <a:off x="762004" y="1638178"/>
            <a:ext cx="831273" cy="252136"/>
          </a:xfrm>
          <a:prstGeom prst="rect">
            <a:avLst/>
          </a:prstGeom>
          <a:noFill/>
          <a:ln>
            <a:noFill/>
          </a:ln>
        </p:spPr>
        <p:txBody>
          <a:bodyPr spcFirstLastPara="1" wrap="square" lIns="82000" tIns="41000" rIns="82000" bIns="41000" anchor="t" anchorCtr="0">
            <a:spAutoFit/>
          </a:bodyPr>
          <a:lstStyle/>
          <a:p>
            <a:pPr marL="0" marR="0" lvl="0" indent="0" algn="l" rtl="0">
              <a:spcBef>
                <a:spcPts val="0"/>
              </a:spcBef>
              <a:spcAft>
                <a:spcPts val="0"/>
              </a:spcAft>
              <a:buNone/>
            </a:pPr>
            <a:r>
              <a:rPr lang="en-US" sz="1100" b="1" i="0" u="none" strike="noStrike" cap="none">
                <a:solidFill>
                  <a:srgbClr val="002060"/>
                </a:solidFill>
                <a:uFillTx/>
                <a:latin typeface="Twentieth Century"/>
                <a:ea typeface="Twentieth Century"/>
                <a:cs typeface="Twentieth Century"/>
                <a:sym typeface="Twentieth Century"/>
              </a:rPr>
              <a:t>FY2018</a:t>
            </a:r>
            <a:endParaRPr>
              <a:uFillTx/>
            </a:endParaRPr>
          </a:p>
        </p:txBody>
      </p:sp>
      <p:sp>
        <p:nvSpPr>
          <p:cNvPr id="374" name="Google Shape;374;p6"/>
          <p:cNvSpPr txBox="1">
            <a:spLocks/>
          </p:cNvSpPr>
          <p:nvPr/>
        </p:nvSpPr>
        <p:spPr>
          <a:xfrm>
            <a:off x="3463636" y="1638178"/>
            <a:ext cx="831273" cy="252136"/>
          </a:xfrm>
          <a:prstGeom prst="rect">
            <a:avLst/>
          </a:prstGeom>
          <a:noFill/>
          <a:ln>
            <a:noFill/>
          </a:ln>
        </p:spPr>
        <p:txBody>
          <a:bodyPr spcFirstLastPara="1" wrap="square" lIns="82000" tIns="41000" rIns="82000" bIns="41000" anchor="t" anchorCtr="0">
            <a:spAutoFit/>
          </a:bodyPr>
          <a:lstStyle/>
          <a:p>
            <a:pPr marL="0" marR="0" lvl="0" indent="0" algn="l" rtl="0">
              <a:spcBef>
                <a:spcPts val="0"/>
              </a:spcBef>
              <a:spcAft>
                <a:spcPts val="0"/>
              </a:spcAft>
              <a:buNone/>
            </a:pPr>
            <a:r>
              <a:rPr lang="en-US" sz="1100" b="1" i="0" u="none" strike="noStrike" cap="none">
                <a:solidFill>
                  <a:srgbClr val="002060"/>
                </a:solidFill>
                <a:uFillTx/>
                <a:latin typeface="Twentieth Century"/>
                <a:ea typeface="Twentieth Century"/>
                <a:cs typeface="Twentieth Century"/>
                <a:sym typeface="Twentieth Century"/>
              </a:rPr>
              <a:t>FY2019</a:t>
            </a:r>
            <a:endParaRPr>
              <a:uFillTx/>
            </a:endParaRPr>
          </a:p>
        </p:txBody>
      </p:sp>
      <p:sp>
        <p:nvSpPr>
          <p:cNvPr id="375" name="Google Shape;375;p6"/>
          <p:cNvSpPr txBox="1">
            <a:spLocks/>
          </p:cNvSpPr>
          <p:nvPr/>
        </p:nvSpPr>
        <p:spPr>
          <a:xfrm>
            <a:off x="6096004" y="1638177"/>
            <a:ext cx="831273" cy="252136"/>
          </a:xfrm>
          <a:prstGeom prst="rect">
            <a:avLst/>
          </a:prstGeom>
          <a:noFill/>
          <a:ln>
            <a:noFill/>
          </a:ln>
        </p:spPr>
        <p:txBody>
          <a:bodyPr spcFirstLastPara="1" wrap="square" lIns="82000" tIns="41000" rIns="82000" bIns="41000" anchor="t" anchorCtr="0">
            <a:spAutoFit/>
          </a:bodyPr>
          <a:lstStyle/>
          <a:p>
            <a:pPr marL="0" marR="0" lvl="0" indent="0" algn="l" rtl="0">
              <a:spcBef>
                <a:spcPts val="0"/>
              </a:spcBef>
              <a:spcAft>
                <a:spcPts val="0"/>
              </a:spcAft>
              <a:buNone/>
            </a:pPr>
            <a:r>
              <a:rPr lang="en-US" sz="1100" b="1" i="0" u="none" strike="noStrike" cap="none">
                <a:solidFill>
                  <a:srgbClr val="002060"/>
                </a:solidFill>
                <a:uFillTx/>
                <a:latin typeface="Twentieth Century"/>
                <a:ea typeface="Twentieth Century"/>
                <a:cs typeface="Twentieth Century"/>
                <a:sym typeface="Twentieth Century"/>
              </a:rPr>
              <a:t>FY2020</a:t>
            </a:r>
            <a:endParaRPr>
              <a:uFillTx/>
            </a:endParaRPr>
          </a:p>
        </p:txBody>
      </p:sp>
      <p:sp>
        <p:nvSpPr>
          <p:cNvPr id="376" name="Google Shape;376;p6"/>
          <p:cNvSpPr txBox="1">
            <a:spLocks/>
          </p:cNvSpPr>
          <p:nvPr/>
        </p:nvSpPr>
        <p:spPr>
          <a:xfrm>
            <a:off x="900548" y="2554947"/>
            <a:ext cx="2424545" cy="852301"/>
          </a:xfrm>
          <a:prstGeom prst="rect">
            <a:avLst/>
          </a:prstGeom>
          <a:noFill/>
          <a:ln>
            <a:noFill/>
          </a:ln>
        </p:spPr>
        <p:txBody>
          <a:bodyPr spcFirstLastPara="1" wrap="square" lIns="82000" tIns="41000" rIns="82000" bIns="41000" anchor="t" anchorCtr="0">
            <a:spAutoFit/>
          </a:bodyPr>
          <a:lstStyle/>
          <a:p>
            <a:pPr marL="0" marR="0" lvl="0" indent="0" algn="l" rtl="0">
              <a:spcBef>
                <a:spcPts val="0"/>
              </a:spcBef>
              <a:spcAft>
                <a:spcPts val="0"/>
              </a:spcAft>
              <a:buNone/>
            </a:pPr>
            <a:r>
              <a:rPr lang="en-US" sz="1000" b="0" i="0" u="none" strike="noStrike" cap="none">
                <a:solidFill>
                  <a:srgbClr val="002060"/>
                </a:solidFill>
                <a:uFillTx/>
                <a:latin typeface="Twentieth Century"/>
                <a:ea typeface="Twentieth Century"/>
                <a:cs typeface="Twentieth Century"/>
                <a:sym typeface="Twentieth Century"/>
              </a:rPr>
              <a:t>DHS started FY2018 with 1,242 families in FRSP, but added an average of 93 families each month while exiting only 57—resulting in a net increase of 416 families by the end of the FY.</a:t>
            </a:r>
            <a:endParaRPr>
              <a:uFillTx/>
            </a:endParaRPr>
          </a:p>
        </p:txBody>
      </p:sp>
      <p:sp>
        <p:nvSpPr>
          <p:cNvPr id="377" name="Google Shape;377;p6"/>
          <p:cNvSpPr>
            <a:spLocks/>
          </p:cNvSpPr>
          <p:nvPr/>
        </p:nvSpPr>
        <p:spPr>
          <a:xfrm>
            <a:off x="900549" y="3828473"/>
            <a:ext cx="2470292" cy="390636"/>
          </a:xfrm>
          <a:prstGeom prst="rect">
            <a:avLst/>
          </a:prstGeom>
          <a:noFill/>
          <a:ln>
            <a:noFill/>
          </a:ln>
        </p:spPr>
        <p:txBody>
          <a:bodyPr spcFirstLastPara="1" wrap="square" lIns="82000" tIns="41000" rIns="82000" bIns="41000" anchor="t" anchorCtr="0">
            <a:spAutoFit/>
          </a:bodyPr>
          <a:lstStyle/>
          <a:p>
            <a:pPr marL="0" marR="0" lvl="0" indent="0" algn="l" rtl="0">
              <a:spcBef>
                <a:spcPts val="0"/>
              </a:spcBef>
              <a:spcAft>
                <a:spcPts val="0"/>
              </a:spcAft>
              <a:buNone/>
            </a:pPr>
            <a:r>
              <a:rPr lang="en-US" sz="1000" b="0" i="0" u="none" strike="noStrike" cap="none">
                <a:solidFill>
                  <a:srgbClr val="002060"/>
                </a:solidFill>
                <a:uFillTx/>
                <a:latin typeface="Twentieth Century"/>
                <a:ea typeface="Twentieth Century"/>
                <a:cs typeface="Twentieth Century"/>
                <a:sym typeface="Twentieth Century"/>
              </a:rPr>
              <a:t>All 240 families at DCG were exited in FY2018.</a:t>
            </a:r>
            <a:endParaRPr>
              <a:uFillTx/>
            </a:endParaRPr>
          </a:p>
        </p:txBody>
      </p:sp>
      <p:cxnSp>
        <p:nvCxnSpPr>
          <p:cNvPr id="378" name="Google Shape;378;p6"/>
          <p:cNvCxnSpPr/>
          <p:nvPr/>
        </p:nvCxnSpPr>
        <p:spPr>
          <a:xfrm>
            <a:off x="1662545" y="4168588"/>
            <a:ext cx="277091" cy="672353"/>
          </a:xfrm>
          <a:prstGeom prst="straightConnector1">
            <a:avLst/>
          </a:prstGeom>
          <a:noFill/>
          <a:ln w="19050" cap="flat" cmpd="sng">
            <a:solidFill>
              <a:schemeClr val="dk1"/>
            </a:solidFill>
            <a:prstDash val="solid"/>
            <a:round/>
            <a:headEnd type="none" w="sm" len="sm"/>
            <a:tailEnd type="stealth" w="med" len="med"/>
          </a:ln>
        </p:spPr>
      </p:cxnSp>
      <p:sp>
        <p:nvSpPr>
          <p:cNvPr id="379" name="Google Shape;379;p6"/>
          <p:cNvSpPr>
            <a:spLocks/>
          </p:cNvSpPr>
          <p:nvPr/>
        </p:nvSpPr>
        <p:spPr>
          <a:xfrm>
            <a:off x="3602184" y="2218769"/>
            <a:ext cx="2355273" cy="852301"/>
          </a:xfrm>
          <a:prstGeom prst="rect">
            <a:avLst/>
          </a:prstGeom>
          <a:noFill/>
          <a:ln>
            <a:noFill/>
          </a:ln>
        </p:spPr>
        <p:txBody>
          <a:bodyPr spcFirstLastPara="1" wrap="square" lIns="82000" tIns="41000" rIns="82000" bIns="41000" anchor="t" anchorCtr="0">
            <a:spAutoFit/>
          </a:bodyPr>
          <a:lstStyle/>
          <a:p>
            <a:pPr marL="0" marR="0" lvl="0" indent="0" algn="l" rtl="0">
              <a:spcBef>
                <a:spcPts val="0"/>
              </a:spcBef>
              <a:spcAft>
                <a:spcPts val="0"/>
              </a:spcAft>
              <a:buNone/>
            </a:pPr>
            <a:r>
              <a:rPr lang="en-US" sz="1000" b="0" i="0" u="none" strike="noStrike" cap="none">
                <a:solidFill>
                  <a:srgbClr val="002060"/>
                </a:solidFill>
                <a:uFillTx/>
                <a:latin typeface="Twentieth Century"/>
                <a:ea typeface="Twentieth Century"/>
                <a:cs typeface="Twentieth Century"/>
                <a:sym typeface="Twentieth Century"/>
              </a:rPr>
              <a:t>DHS started FY2019 with 1,658 families in FRSP, and expects to add an average of 76 families each month while exiting 62—resulting in a net increase of 173 families by the end of the FY.</a:t>
            </a:r>
            <a:endParaRPr>
              <a:uFillTx/>
            </a:endParaRPr>
          </a:p>
        </p:txBody>
      </p:sp>
      <p:sp>
        <p:nvSpPr>
          <p:cNvPr id="380" name="Google Shape;380;p6"/>
          <p:cNvSpPr>
            <a:spLocks/>
          </p:cNvSpPr>
          <p:nvPr/>
        </p:nvSpPr>
        <p:spPr>
          <a:xfrm>
            <a:off x="3740727" y="3412349"/>
            <a:ext cx="2355273" cy="1006189"/>
          </a:xfrm>
          <a:prstGeom prst="rect">
            <a:avLst/>
          </a:prstGeom>
          <a:noFill/>
          <a:ln>
            <a:noFill/>
          </a:ln>
        </p:spPr>
        <p:txBody>
          <a:bodyPr spcFirstLastPara="1" wrap="square" lIns="82000" tIns="41000" rIns="82000" bIns="41000" anchor="t" anchorCtr="0">
            <a:spAutoFit/>
          </a:bodyPr>
          <a:lstStyle/>
          <a:p>
            <a:pPr marL="0" marR="0" lvl="0" indent="0" algn="l" rtl="0">
              <a:spcBef>
                <a:spcPts val="0"/>
              </a:spcBef>
              <a:spcAft>
                <a:spcPts val="0"/>
              </a:spcAft>
              <a:buNone/>
            </a:pPr>
            <a:r>
              <a:rPr lang="en-US" sz="1000" b="0" i="0" u="none" strike="noStrike" cap="none">
                <a:solidFill>
                  <a:srgbClr val="002060"/>
                </a:solidFill>
                <a:uFillTx/>
                <a:latin typeface="Twentieth Century"/>
                <a:ea typeface="Twentieth Century"/>
                <a:cs typeface="Twentieth Century"/>
                <a:sym typeface="Twentieth Century"/>
              </a:rPr>
              <a:t>STFH started small at 22 families in October, but is expected to grow to 252 by the end of FY2019 and 337 when all STFH sites are expected to be open (and remain open) through FY2020 and beyond.</a:t>
            </a:r>
            <a:endParaRPr>
              <a:uFillTx/>
            </a:endParaRPr>
          </a:p>
        </p:txBody>
      </p:sp>
      <p:cxnSp>
        <p:nvCxnSpPr>
          <p:cNvPr id="381" name="Google Shape;381;p6"/>
          <p:cNvCxnSpPr/>
          <p:nvPr/>
        </p:nvCxnSpPr>
        <p:spPr>
          <a:xfrm>
            <a:off x="5195456" y="4389997"/>
            <a:ext cx="484909" cy="585419"/>
          </a:xfrm>
          <a:prstGeom prst="straightConnector1">
            <a:avLst/>
          </a:prstGeom>
          <a:noFill/>
          <a:ln w="19050" cap="flat" cmpd="sng">
            <a:solidFill>
              <a:schemeClr val="dk1"/>
            </a:solidFill>
            <a:prstDash val="solid"/>
            <a:round/>
            <a:headEnd type="none" w="sm" len="sm"/>
            <a:tailEnd type="stealth" w="med" len="med"/>
          </a:ln>
        </p:spPr>
      </p:cxnSp>
      <p:cxnSp>
        <p:nvCxnSpPr>
          <p:cNvPr id="382" name="Google Shape;382;p6"/>
          <p:cNvCxnSpPr/>
          <p:nvPr/>
        </p:nvCxnSpPr>
        <p:spPr>
          <a:xfrm>
            <a:off x="5195455" y="4389997"/>
            <a:ext cx="2701636" cy="787125"/>
          </a:xfrm>
          <a:prstGeom prst="straightConnector1">
            <a:avLst/>
          </a:prstGeom>
          <a:noFill/>
          <a:ln w="19050" cap="flat" cmpd="sng">
            <a:solidFill>
              <a:schemeClr val="dk1"/>
            </a:solidFill>
            <a:prstDash val="solid"/>
            <a:round/>
            <a:headEnd type="none" w="sm" len="sm"/>
            <a:tailEnd type="stealth" w="med" len="med"/>
          </a:ln>
        </p:spPr>
      </p:cxnSp>
      <p:sp>
        <p:nvSpPr>
          <p:cNvPr id="383" name="Google Shape;383;p6"/>
          <p:cNvSpPr>
            <a:spLocks/>
          </p:cNvSpPr>
          <p:nvPr/>
        </p:nvSpPr>
        <p:spPr>
          <a:xfrm>
            <a:off x="6303822" y="2439526"/>
            <a:ext cx="2147455" cy="1006189"/>
          </a:xfrm>
          <a:prstGeom prst="rect">
            <a:avLst/>
          </a:prstGeom>
          <a:noFill/>
          <a:ln>
            <a:noFill/>
          </a:ln>
        </p:spPr>
        <p:txBody>
          <a:bodyPr spcFirstLastPara="1" wrap="square" lIns="82000" tIns="41000" rIns="82000" bIns="41000" anchor="t" anchorCtr="0">
            <a:spAutoFit/>
          </a:bodyPr>
          <a:lstStyle/>
          <a:p>
            <a:pPr marL="0" marR="0" lvl="0" indent="0" algn="l" rtl="0">
              <a:spcBef>
                <a:spcPts val="0"/>
              </a:spcBef>
              <a:spcAft>
                <a:spcPts val="0"/>
              </a:spcAft>
              <a:buNone/>
            </a:pPr>
            <a:r>
              <a:rPr lang="en-US" sz="1000" b="0" i="0" u="none" strike="noStrike" cap="none">
                <a:solidFill>
                  <a:srgbClr val="002060"/>
                </a:solidFill>
                <a:uFillTx/>
                <a:latin typeface="Twentieth Century"/>
                <a:ea typeface="Twentieth Century"/>
                <a:cs typeface="Twentieth Century"/>
                <a:sym typeface="Twentieth Century"/>
              </a:rPr>
              <a:t>DHS started FY2020 with 1,831 families in FRSP, and expects to add an average of 80 families each month while exiting 62—resulting in a net increase of 214 families by the end of the FY.</a:t>
            </a:r>
            <a:endParaRPr>
              <a:uFillTx/>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
          <p:cNvSpPr txBox="1">
            <a:spLocks noGrp="1"/>
          </p:cNvSpPr>
          <p:nvPr>
            <p:ph type="title"/>
          </p:nvPr>
        </p:nvSpPr>
        <p:spPr>
          <a:xfrm>
            <a:off x="1842" y="82078"/>
            <a:ext cx="8044878" cy="65145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200"/>
              <a:buFont typeface="Twentieth Century"/>
              <a:buNone/>
            </a:pPr>
            <a:r>
              <a:rPr lang="en-US">
                <a:uFillTx/>
              </a:rPr>
              <a:t>The Homeless Services System for Singles</a:t>
            </a:r>
            <a:endParaRPr>
              <a:uFillTx/>
            </a:endParaRPr>
          </a:p>
        </p:txBody>
      </p:sp>
      <p:sp>
        <p:nvSpPr>
          <p:cNvPr id="390" name="Google Shape;390;p7"/>
          <p:cNvSpPr txBox="1">
            <a:spLocks noGrp="1"/>
          </p:cNvSpPr>
          <p:nvPr>
            <p:ph type="sldNum" idx="12"/>
          </p:nvPr>
        </p:nvSpPr>
        <p:spPr>
          <a:xfrm>
            <a:off x="8468249" y="6403619"/>
            <a:ext cx="451821" cy="36294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uFillTx/>
              </a:rPr>
              <a:t>12</a:t>
            </a:fld>
            <a:endParaRPr>
              <a:uFillTx/>
            </a:endParaRPr>
          </a:p>
        </p:txBody>
      </p:sp>
      <p:sp>
        <p:nvSpPr>
          <p:cNvPr id="391" name="Google Shape;391;p7"/>
          <p:cNvSpPr>
            <a:spLocks/>
          </p:cNvSpPr>
          <p:nvPr/>
        </p:nvSpPr>
        <p:spPr>
          <a:xfrm>
            <a:off x="159893" y="1362503"/>
            <a:ext cx="1936287" cy="4687359"/>
          </a:xfrm>
          <a:prstGeom prst="roundRect">
            <a:avLst>
              <a:gd name="adj" fmla="val 16667"/>
            </a:avLst>
          </a:prstGeom>
          <a:solidFill>
            <a:schemeClr val="accent1"/>
          </a:solidFill>
          <a:ln w="19050" cap="flat" cmpd="sng">
            <a:solidFill>
              <a:srgbClr val="001746"/>
            </a:solidFill>
            <a:prstDash val="solid"/>
            <a:round/>
            <a:headEnd type="none" w="sm" len="sm"/>
            <a:tailEnd type="none" w="sm" len="sm"/>
          </a:ln>
        </p:spPr>
        <p:txBody>
          <a:bodyPr spcFirstLastPara="1" wrap="square" lIns="82025" tIns="41025" rIns="82025" bIns="41025" anchor="t" anchorCtr="0">
            <a:noAutofit/>
          </a:bodyPr>
          <a:lstStyle/>
          <a:p>
            <a:pPr marL="0" marR="0" lvl="0" indent="0" algn="ctr" rtl="0">
              <a:spcBef>
                <a:spcPts val="0"/>
              </a:spcBef>
              <a:spcAft>
                <a:spcPts val="0"/>
              </a:spcAft>
              <a:buNone/>
            </a:pPr>
            <a:r>
              <a:rPr lang="en-US" sz="1800" b="0" i="0" u="none" strike="noStrike" cap="none">
                <a:solidFill>
                  <a:srgbClr val="FFFFFF"/>
                </a:solidFill>
                <a:uFillTx/>
                <a:latin typeface="Twentieth Century"/>
                <a:ea typeface="Twentieth Century"/>
                <a:cs typeface="Twentieth Century"/>
                <a:sym typeface="Twentieth Century"/>
              </a:rPr>
              <a:t>Sheltered</a:t>
            </a:r>
            <a:endParaRPr>
              <a:uFillTx/>
            </a:endParaRPr>
          </a:p>
        </p:txBody>
      </p:sp>
      <p:sp>
        <p:nvSpPr>
          <p:cNvPr id="392" name="Google Shape;392;p7"/>
          <p:cNvSpPr>
            <a:spLocks/>
          </p:cNvSpPr>
          <p:nvPr/>
        </p:nvSpPr>
        <p:spPr>
          <a:xfrm>
            <a:off x="473950" y="1828338"/>
            <a:ext cx="1558741" cy="315051"/>
          </a:xfrm>
          <a:prstGeom prst="roundRect">
            <a:avLst>
              <a:gd name="adj" fmla="val 16667"/>
            </a:avLst>
          </a:prstGeom>
          <a:solidFill>
            <a:srgbClr val="D2CFCF"/>
          </a:solidFill>
          <a:ln w="10000" cap="flat" cmpd="sng">
            <a:solidFill>
              <a:schemeClr val="accent6"/>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ctr" anchorCtr="0">
            <a:noAutofit/>
          </a:bodyPr>
          <a:lstStyle/>
          <a:p>
            <a:pPr marL="0" marR="0" lvl="0" indent="0" algn="l" rtl="0">
              <a:spcBef>
                <a:spcPts val="0"/>
              </a:spcBef>
              <a:spcAft>
                <a:spcPts val="0"/>
              </a:spcAft>
              <a:buNone/>
            </a:pPr>
            <a:r>
              <a:rPr lang="en-US" sz="1100" b="1" i="0" u="none" strike="noStrike" cap="none">
                <a:solidFill>
                  <a:srgbClr val="002060"/>
                </a:solidFill>
                <a:uFillTx/>
                <a:latin typeface="Twentieth Century"/>
                <a:ea typeface="Twentieth Century"/>
                <a:cs typeface="Twentieth Century"/>
                <a:sym typeface="Twentieth Century"/>
              </a:rPr>
              <a:t>801 East: </a:t>
            </a:r>
            <a:r>
              <a:rPr lang="en-US" sz="1100" b="0" i="0" u="none" strike="noStrike" cap="none">
                <a:solidFill>
                  <a:srgbClr val="002060"/>
                </a:solidFill>
                <a:uFillTx/>
                <a:latin typeface="Twentieth Century"/>
                <a:ea typeface="Twentieth Century"/>
                <a:cs typeface="Twentieth Century"/>
                <a:sym typeface="Twentieth Century"/>
              </a:rPr>
              <a:t>380 men</a:t>
            </a:r>
            <a:endParaRPr sz="1800" b="0" i="0" u="none" strike="noStrike" cap="none">
              <a:solidFill>
                <a:srgbClr val="002060"/>
              </a:solidFill>
              <a:uFillTx/>
              <a:latin typeface="Twentieth Century"/>
              <a:ea typeface="Twentieth Century"/>
              <a:cs typeface="Twentieth Century"/>
              <a:sym typeface="Twentieth Century"/>
            </a:endParaRPr>
          </a:p>
        </p:txBody>
      </p:sp>
      <p:sp>
        <p:nvSpPr>
          <p:cNvPr id="393" name="Google Shape;393;p7"/>
          <p:cNvSpPr>
            <a:spLocks/>
          </p:cNvSpPr>
          <p:nvPr/>
        </p:nvSpPr>
        <p:spPr>
          <a:xfrm>
            <a:off x="474165" y="2194880"/>
            <a:ext cx="1558741" cy="315051"/>
          </a:xfrm>
          <a:prstGeom prst="roundRect">
            <a:avLst>
              <a:gd name="adj" fmla="val 16667"/>
            </a:avLst>
          </a:prstGeom>
          <a:solidFill>
            <a:srgbClr val="D2CFCF"/>
          </a:solidFill>
          <a:ln w="10000" cap="flat" cmpd="sng">
            <a:solidFill>
              <a:schemeClr val="accent6"/>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ctr" anchorCtr="0">
            <a:noAutofit/>
          </a:bodyPr>
          <a:lstStyle/>
          <a:p>
            <a:pPr marL="0" marR="0" lvl="0" indent="0" algn="l" rtl="0">
              <a:spcBef>
                <a:spcPts val="0"/>
              </a:spcBef>
              <a:spcAft>
                <a:spcPts val="0"/>
              </a:spcAft>
              <a:buNone/>
            </a:pPr>
            <a:r>
              <a:rPr lang="en-US" sz="1100" b="1" i="0" u="none" strike="noStrike" cap="none">
                <a:solidFill>
                  <a:srgbClr val="002060"/>
                </a:solidFill>
                <a:uFillTx/>
                <a:latin typeface="Twentieth Century"/>
                <a:ea typeface="Twentieth Century"/>
                <a:cs typeface="Twentieth Century"/>
                <a:sym typeface="Twentieth Century"/>
              </a:rPr>
              <a:t>NY Ave: </a:t>
            </a:r>
            <a:r>
              <a:rPr lang="en-US" sz="1100" b="0" i="0" u="none" strike="noStrike" cap="none">
                <a:solidFill>
                  <a:srgbClr val="002060"/>
                </a:solidFill>
                <a:uFillTx/>
                <a:latin typeface="Twentieth Century"/>
                <a:ea typeface="Twentieth Century"/>
                <a:cs typeface="Twentieth Century"/>
                <a:sym typeface="Twentieth Century"/>
              </a:rPr>
              <a:t>360 men</a:t>
            </a:r>
            <a:endParaRPr sz="1800" b="0" i="0" u="none" strike="noStrike" cap="none">
              <a:solidFill>
                <a:srgbClr val="002060"/>
              </a:solidFill>
              <a:uFillTx/>
              <a:latin typeface="Twentieth Century"/>
              <a:ea typeface="Twentieth Century"/>
              <a:cs typeface="Twentieth Century"/>
              <a:sym typeface="Twentieth Century"/>
            </a:endParaRPr>
          </a:p>
        </p:txBody>
      </p:sp>
      <p:sp>
        <p:nvSpPr>
          <p:cNvPr id="394" name="Google Shape;394;p7"/>
          <p:cNvSpPr>
            <a:spLocks/>
          </p:cNvSpPr>
          <p:nvPr/>
        </p:nvSpPr>
        <p:spPr>
          <a:xfrm>
            <a:off x="474379" y="2570364"/>
            <a:ext cx="1567949" cy="315051"/>
          </a:xfrm>
          <a:prstGeom prst="roundRect">
            <a:avLst>
              <a:gd name="adj" fmla="val 16667"/>
            </a:avLst>
          </a:prstGeom>
          <a:solidFill>
            <a:srgbClr val="D2CFCF"/>
          </a:solidFill>
          <a:ln w="10000" cap="flat" cmpd="sng">
            <a:solidFill>
              <a:schemeClr val="accent6"/>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ctr" anchorCtr="0">
            <a:noAutofit/>
          </a:bodyPr>
          <a:lstStyle/>
          <a:p>
            <a:pPr marL="0" marR="0" lvl="0" indent="0" algn="l" rtl="0">
              <a:spcBef>
                <a:spcPts val="0"/>
              </a:spcBef>
              <a:spcAft>
                <a:spcPts val="0"/>
              </a:spcAft>
              <a:buNone/>
            </a:pPr>
            <a:r>
              <a:rPr lang="en-US" sz="1100" b="1" i="0" u="none" strike="noStrike" cap="none">
                <a:solidFill>
                  <a:srgbClr val="002060"/>
                </a:solidFill>
                <a:uFillTx/>
                <a:latin typeface="Twentieth Century"/>
                <a:ea typeface="Twentieth Century"/>
                <a:cs typeface="Twentieth Century"/>
                <a:sym typeface="Twentieth Century"/>
              </a:rPr>
              <a:t>Adams Place: </a:t>
            </a:r>
            <a:r>
              <a:rPr lang="en-US" sz="1100" b="0" i="0" u="none" strike="noStrike" cap="none">
                <a:solidFill>
                  <a:srgbClr val="002060"/>
                </a:solidFill>
                <a:uFillTx/>
                <a:latin typeface="Twentieth Century"/>
                <a:ea typeface="Twentieth Century"/>
                <a:cs typeface="Twentieth Century"/>
                <a:sym typeface="Twentieth Century"/>
              </a:rPr>
              <a:t>150 men</a:t>
            </a:r>
            <a:endParaRPr sz="1800" b="0" i="0" u="none" strike="noStrike" cap="none">
              <a:solidFill>
                <a:srgbClr val="002060"/>
              </a:solidFill>
              <a:uFillTx/>
              <a:latin typeface="Twentieth Century"/>
              <a:ea typeface="Twentieth Century"/>
              <a:cs typeface="Twentieth Century"/>
              <a:sym typeface="Twentieth Century"/>
            </a:endParaRPr>
          </a:p>
        </p:txBody>
      </p:sp>
      <p:sp>
        <p:nvSpPr>
          <p:cNvPr id="395" name="Google Shape;395;p7"/>
          <p:cNvSpPr>
            <a:spLocks/>
          </p:cNvSpPr>
          <p:nvPr/>
        </p:nvSpPr>
        <p:spPr>
          <a:xfrm>
            <a:off x="474576" y="2936907"/>
            <a:ext cx="1567949" cy="315051"/>
          </a:xfrm>
          <a:prstGeom prst="roundRect">
            <a:avLst>
              <a:gd name="adj" fmla="val 16667"/>
            </a:avLst>
          </a:prstGeom>
          <a:solidFill>
            <a:srgbClr val="D2CFCF"/>
          </a:solidFill>
          <a:ln w="10000" cap="flat" cmpd="sng">
            <a:solidFill>
              <a:schemeClr val="accent6"/>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ctr" anchorCtr="0">
            <a:noAutofit/>
          </a:bodyPr>
          <a:lstStyle/>
          <a:p>
            <a:pPr marL="0" marR="0" lvl="0" indent="0" algn="l" rtl="0">
              <a:spcBef>
                <a:spcPts val="0"/>
              </a:spcBef>
              <a:spcAft>
                <a:spcPts val="0"/>
              </a:spcAft>
              <a:buNone/>
            </a:pPr>
            <a:r>
              <a:rPr lang="en-US" sz="1100" b="1" i="0" u="none" strike="noStrike" cap="none">
                <a:solidFill>
                  <a:srgbClr val="002060"/>
                </a:solidFill>
                <a:uFillTx/>
                <a:latin typeface="Twentieth Century"/>
                <a:ea typeface="Twentieth Century"/>
                <a:cs typeface="Twentieth Century"/>
                <a:sym typeface="Twentieth Century"/>
              </a:rPr>
              <a:t>Tubman: </a:t>
            </a:r>
            <a:r>
              <a:rPr lang="en-US" sz="1100" b="0" i="0" u="none" strike="noStrike" cap="none">
                <a:solidFill>
                  <a:srgbClr val="002060"/>
                </a:solidFill>
                <a:uFillTx/>
                <a:latin typeface="Twentieth Century"/>
                <a:ea typeface="Twentieth Century"/>
                <a:cs typeface="Twentieth Century"/>
                <a:sym typeface="Twentieth Century"/>
              </a:rPr>
              <a:t>175 women</a:t>
            </a:r>
            <a:endParaRPr sz="1800" b="0" i="0" u="none" strike="noStrike" cap="none">
              <a:solidFill>
                <a:srgbClr val="002060"/>
              </a:solidFill>
              <a:uFillTx/>
              <a:latin typeface="Twentieth Century"/>
              <a:ea typeface="Twentieth Century"/>
              <a:cs typeface="Twentieth Century"/>
              <a:sym typeface="Twentieth Century"/>
            </a:endParaRPr>
          </a:p>
        </p:txBody>
      </p:sp>
      <p:sp>
        <p:nvSpPr>
          <p:cNvPr id="396" name="Google Shape;396;p7"/>
          <p:cNvSpPr>
            <a:spLocks/>
          </p:cNvSpPr>
          <p:nvPr/>
        </p:nvSpPr>
        <p:spPr>
          <a:xfrm>
            <a:off x="483980" y="3303448"/>
            <a:ext cx="1567949" cy="315051"/>
          </a:xfrm>
          <a:prstGeom prst="roundRect">
            <a:avLst>
              <a:gd name="adj" fmla="val 16667"/>
            </a:avLst>
          </a:prstGeom>
          <a:solidFill>
            <a:srgbClr val="D2CFCF"/>
          </a:solidFill>
          <a:ln w="10000" cap="flat" cmpd="sng">
            <a:solidFill>
              <a:schemeClr val="accent6"/>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ctr" anchorCtr="0">
            <a:noAutofit/>
          </a:bodyPr>
          <a:lstStyle/>
          <a:p>
            <a:pPr marL="0" marR="0" lvl="0" indent="0" algn="l" rtl="0">
              <a:spcBef>
                <a:spcPts val="0"/>
              </a:spcBef>
              <a:spcAft>
                <a:spcPts val="0"/>
              </a:spcAft>
              <a:buNone/>
            </a:pPr>
            <a:r>
              <a:rPr lang="en-US" sz="1100" b="1" i="0" u="none" strike="noStrike" cap="none">
                <a:solidFill>
                  <a:srgbClr val="002060"/>
                </a:solidFill>
                <a:uFillTx/>
                <a:latin typeface="Twentieth Century"/>
                <a:ea typeface="Twentieth Century"/>
                <a:cs typeface="Twentieth Century"/>
                <a:sym typeface="Twentieth Century"/>
              </a:rPr>
              <a:t>Pat Handy: </a:t>
            </a:r>
            <a:r>
              <a:rPr lang="en-US" sz="1100" b="0" i="0" u="none" strike="noStrike" cap="none">
                <a:solidFill>
                  <a:srgbClr val="002060"/>
                </a:solidFill>
                <a:uFillTx/>
                <a:latin typeface="Twentieth Century"/>
                <a:ea typeface="Twentieth Century"/>
                <a:cs typeface="Twentieth Century"/>
                <a:sym typeface="Twentieth Century"/>
              </a:rPr>
              <a:t>152 women</a:t>
            </a:r>
            <a:endParaRPr sz="1800" b="0" i="0" u="none" strike="noStrike" cap="none">
              <a:solidFill>
                <a:srgbClr val="002060"/>
              </a:solidFill>
              <a:uFillTx/>
              <a:latin typeface="Twentieth Century"/>
              <a:ea typeface="Twentieth Century"/>
              <a:cs typeface="Twentieth Century"/>
              <a:sym typeface="Twentieth Century"/>
            </a:endParaRPr>
          </a:p>
        </p:txBody>
      </p:sp>
      <p:sp>
        <p:nvSpPr>
          <p:cNvPr id="397" name="Google Shape;397;p7"/>
          <p:cNvSpPr>
            <a:spLocks/>
          </p:cNvSpPr>
          <p:nvPr/>
        </p:nvSpPr>
        <p:spPr>
          <a:xfrm>
            <a:off x="474973" y="3661050"/>
            <a:ext cx="1567949" cy="315051"/>
          </a:xfrm>
          <a:prstGeom prst="roundRect">
            <a:avLst>
              <a:gd name="adj" fmla="val 16667"/>
            </a:avLst>
          </a:prstGeom>
          <a:solidFill>
            <a:srgbClr val="D2CFCF"/>
          </a:solidFill>
          <a:ln w="10000" cap="flat" cmpd="sng">
            <a:solidFill>
              <a:schemeClr val="accent6"/>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ctr" anchorCtr="0">
            <a:noAutofit/>
          </a:bodyPr>
          <a:lstStyle/>
          <a:p>
            <a:pPr marL="0" marR="0" lvl="0" indent="0" algn="l" rtl="0">
              <a:spcBef>
                <a:spcPts val="0"/>
              </a:spcBef>
              <a:spcAft>
                <a:spcPts val="0"/>
              </a:spcAft>
              <a:buNone/>
            </a:pPr>
            <a:r>
              <a:rPr lang="en-US" sz="1100" b="1" i="0" u="none" strike="noStrike" cap="none">
                <a:solidFill>
                  <a:srgbClr val="002060"/>
                </a:solidFill>
                <a:uFillTx/>
                <a:latin typeface="Twentieth Century"/>
                <a:ea typeface="Twentieth Century"/>
                <a:cs typeface="Twentieth Century"/>
                <a:sym typeface="Twentieth Century"/>
              </a:rPr>
              <a:t>Nativity: </a:t>
            </a:r>
            <a:r>
              <a:rPr lang="en-US" sz="1100" b="0" i="0" u="none" strike="noStrike" cap="none">
                <a:solidFill>
                  <a:srgbClr val="002060"/>
                </a:solidFill>
                <a:uFillTx/>
                <a:latin typeface="Twentieth Century"/>
                <a:ea typeface="Twentieth Century"/>
                <a:cs typeface="Twentieth Century"/>
                <a:sym typeface="Twentieth Century"/>
              </a:rPr>
              <a:t>20 women</a:t>
            </a:r>
            <a:endParaRPr sz="1800" b="0" i="0" u="none" strike="noStrike" cap="none">
              <a:solidFill>
                <a:srgbClr val="002060"/>
              </a:solidFill>
              <a:uFillTx/>
              <a:latin typeface="Twentieth Century"/>
              <a:ea typeface="Twentieth Century"/>
              <a:cs typeface="Twentieth Century"/>
              <a:sym typeface="Twentieth Century"/>
            </a:endParaRPr>
          </a:p>
        </p:txBody>
      </p:sp>
      <p:sp>
        <p:nvSpPr>
          <p:cNvPr id="398" name="Google Shape;398;p7"/>
          <p:cNvSpPr>
            <a:spLocks/>
          </p:cNvSpPr>
          <p:nvPr/>
        </p:nvSpPr>
        <p:spPr>
          <a:xfrm>
            <a:off x="475168" y="5082671"/>
            <a:ext cx="1567949" cy="315051"/>
          </a:xfrm>
          <a:prstGeom prst="roundRect">
            <a:avLst>
              <a:gd name="adj" fmla="val 16667"/>
            </a:avLst>
          </a:prstGeom>
          <a:solidFill>
            <a:srgbClr val="ECDDC3"/>
          </a:solidFill>
          <a:ln w="10000" cap="flat" cmpd="sng">
            <a:solidFill>
              <a:schemeClr val="accent4"/>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ctr" anchorCtr="0">
            <a:noAutofit/>
          </a:bodyPr>
          <a:lstStyle/>
          <a:p>
            <a:pPr marL="0" marR="0" lvl="0" indent="0" algn="ctr" rtl="0">
              <a:spcBef>
                <a:spcPts val="0"/>
              </a:spcBef>
              <a:spcAft>
                <a:spcPts val="0"/>
              </a:spcAft>
              <a:buNone/>
            </a:pPr>
            <a:r>
              <a:rPr lang="en-US" sz="1100" b="1" i="0" u="none" strike="noStrike" cap="none">
                <a:solidFill>
                  <a:srgbClr val="002060"/>
                </a:solidFill>
                <a:uFillTx/>
                <a:latin typeface="Twentieth Century"/>
                <a:ea typeface="Twentieth Century"/>
                <a:cs typeface="Twentieth Century"/>
                <a:sym typeface="Twentieth Century"/>
              </a:rPr>
              <a:t>CCNV: </a:t>
            </a:r>
            <a:r>
              <a:rPr lang="en-US" sz="1100" b="0" i="0" u="none" strike="noStrike" cap="none">
                <a:solidFill>
                  <a:srgbClr val="002060"/>
                </a:solidFill>
                <a:uFillTx/>
                <a:latin typeface="Twentieth Century"/>
                <a:ea typeface="Twentieth Century"/>
                <a:cs typeface="Twentieth Century"/>
                <a:sym typeface="Twentieth Century"/>
              </a:rPr>
              <a:t>600M/200F</a:t>
            </a:r>
            <a:endParaRPr>
              <a:uFillTx/>
            </a:endParaRPr>
          </a:p>
        </p:txBody>
      </p:sp>
      <p:sp>
        <p:nvSpPr>
          <p:cNvPr id="399" name="Google Shape;399;p7"/>
          <p:cNvSpPr>
            <a:spLocks/>
          </p:cNvSpPr>
          <p:nvPr/>
        </p:nvSpPr>
        <p:spPr>
          <a:xfrm>
            <a:off x="484575" y="5458153"/>
            <a:ext cx="1567949" cy="315051"/>
          </a:xfrm>
          <a:prstGeom prst="roundRect">
            <a:avLst>
              <a:gd name="adj" fmla="val 16667"/>
            </a:avLst>
          </a:prstGeom>
          <a:solidFill>
            <a:srgbClr val="ECDDC3"/>
          </a:solidFill>
          <a:ln w="10000" cap="flat" cmpd="sng">
            <a:solidFill>
              <a:schemeClr val="accent4"/>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ctr" anchorCtr="0">
            <a:noAutofit/>
          </a:bodyPr>
          <a:lstStyle/>
          <a:p>
            <a:pPr marL="0" marR="0" lvl="0" indent="0" algn="ctr" rtl="0">
              <a:spcBef>
                <a:spcPts val="0"/>
              </a:spcBef>
              <a:spcAft>
                <a:spcPts val="0"/>
              </a:spcAft>
              <a:buNone/>
            </a:pPr>
            <a:r>
              <a:rPr lang="en-US" sz="1100" b="1" i="0" u="none" strike="noStrike" cap="none">
                <a:solidFill>
                  <a:srgbClr val="002060"/>
                </a:solidFill>
                <a:uFillTx/>
                <a:latin typeface="Twentieth Century"/>
                <a:ea typeface="Twentieth Century"/>
                <a:cs typeface="Twentieth Century"/>
                <a:sym typeface="Twentieth Century"/>
              </a:rPr>
              <a:t>CUM: </a:t>
            </a:r>
            <a:r>
              <a:rPr lang="en-US" sz="1100" b="0" i="0" u="none" strike="noStrike" cap="none">
                <a:solidFill>
                  <a:srgbClr val="002060"/>
                </a:solidFill>
                <a:uFillTx/>
                <a:latin typeface="Twentieth Century"/>
                <a:ea typeface="Twentieth Century"/>
                <a:cs typeface="Twentieth Century"/>
                <a:sym typeface="Twentieth Century"/>
              </a:rPr>
              <a:t>200 men</a:t>
            </a:r>
            <a:endParaRPr>
              <a:uFillTx/>
            </a:endParaRPr>
          </a:p>
        </p:txBody>
      </p:sp>
      <p:sp>
        <p:nvSpPr>
          <p:cNvPr id="400" name="Google Shape;400;p7"/>
          <p:cNvSpPr txBox="1">
            <a:spLocks/>
          </p:cNvSpPr>
          <p:nvPr/>
        </p:nvSpPr>
        <p:spPr>
          <a:xfrm rot="-5460000">
            <a:off x="-864918" y="2694417"/>
            <a:ext cx="2420471" cy="282914"/>
          </a:xfrm>
          <a:prstGeom prst="rect">
            <a:avLst/>
          </a:prstGeom>
          <a:noFill/>
          <a:ln>
            <a:noFill/>
          </a:ln>
        </p:spPr>
        <p:txBody>
          <a:bodyPr spcFirstLastPara="1" wrap="square" lIns="82025" tIns="41025" rIns="82025" bIns="41025" anchor="t" anchorCtr="0">
            <a:spAutoFit/>
          </a:bodyPr>
          <a:lstStyle/>
          <a:p>
            <a:pPr marL="0" marR="0" lvl="0" indent="0" algn="ctr" rtl="0">
              <a:spcBef>
                <a:spcPts val="0"/>
              </a:spcBef>
              <a:spcAft>
                <a:spcPts val="0"/>
              </a:spcAft>
              <a:buNone/>
            </a:pPr>
            <a:r>
              <a:rPr lang="en-US" sz="1300" b="0" i="0" u="none" strike="noStrike" cap="none">
                <a:solidFill>
                  <a:srgbClr val="FFFFFF"/>
                </a:solidFill>
                <a:uFillTx/>
                <a:latin typeface="Twentieth Century"/>
                <a:ea typeface="Twentieth Century"/>
                <a:cs typeface="Twentieth Century"/>
                <a:sym typeface="Twentieth Century"/>
              </a:rPr>
              <a:t>District Low-Barrier</a:t>
            </a:r>
            <a:endParaRPr>
              <a:uFillTx/>
            </a:endParaRPr>
          </a:p>
        </p:txBody>
      </p:sp>
      <p:sp>
        <p:nvSpPr>
          <p:cNvPr id="401" name="Google Shape;401;p7"/>
          <p:cNvSpPr txBox="1">
            <a:spLocks/>
          </p:cNvSpPr>
          <p:nvPr/>
        </p:nvSpPr>
        <p:spPr>
          <a:xfrm rot="-5460000">
            <a:off x="-228630" y="5313809"/>
            <a:ext cx="1133454" cy="282914"/>
          </a:xfrm>
          <a:prstGeom prst="rect">
            <a:avLst/>
          </a:prstGeom>
          <a:noFill/>
          <a:ln>
            <a:noFill/>
          </a:ln>
        </p:spPr>
        <p:txBody>
          <a:bodyPr spcFirstLastPara="1" wrap="square" lIns="82025" tIns="41025" rIns="82025" bIns="41025" anchor="t" anchorCtr="0">
            <a:spAutoFit/>
          </a:bodyPr>
          <a:lstStyle/>
          <a:p>
            <a:pPr marL="0" marR="0" lvl="0" indent="0" algn="ctr" rtl="0">
              <a:spcBef>
                <a:spcPts val="0"/>
              </a:spcBef>
              <a:spcAft>
                <a:spcPts val="0"/>
              </a:spcAft>
              <a:buNone/>
            </a:pPr>
            <a:r>
              <a:rPr lang="en-US" sz="1300" b="0" i="0" u="none" strike="noStrike" cap="none">
                <a:solidFill>
                  <a:srgbClr val="FFFFFF"/>
                </a:solidFill>
                <a:uFillTx/>
                <a:latin typeface="Twentieth Century"/>
                <a:ea typeface="Twentieth Century"/>
                <a:cs typeface="Twentieth Century"/>
                <a:sym typeface="Twentieth Century"/>
              </a:rPr>
              <a:t>Non-District</a:t>
            </a:r>
            <a:endParaRPr>
              <a:uFillTx/>
            </a:endParaRPr>
          </a:p>
        </p:txBody>
      </p:sp>
      <p:sp>
        <p:nvSpPr>
          <p:cNvPr id="402" name="Google Shape;402;p7"/>
          <p:cNvSpPr>
            <a:spLocks/>
          </p:cNvSpPr>
          <p:nvPr/>
        </p:nvSpPr>
        <p:spPr>
          <a:xfrm>
            <a:off x="475168" y="4143830"/>
            <a:ext cx="1567949" cy="315051"/>
          </a:xfrm>
          <a:prstGeom prst="roundRect">
            <a:avLst>
              <a:gd name="adj" fmla="val 16667"/>
            </a:avLst>
          </a:prstGeom>
          <a:solidFill>
            <a:srgbClr val="BAD0BA"/>
          </a:solidFill>
          <a:ln w="10000" cap="flat" cmpd="sng">
            <a:solidFill>
              <a:schemeClr val="accent3"/>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ctr" anchorCtr="0">
            <a:noAutofit/>
          </a:bodyPr>
          <a:lstStyle/>
          <a:p>
            <a:pPr marL="0" marR="0" lvl="0" indent="0" algn="l" rtl="0">
              <a:spcBef>
                <a:spcPts val="0"/>
              </a:spcBef>
              <a:spcAft>
                <a:spcPts val="0"/>
              </a:spcAft>
              <a:buNone/>
            </a:pPr>
            <a:r>
              <a:rPr lang="en-US" sz="1100" b="1" i="0" u="none" strike="noStrike" cap="none">
                <a:solidFill>
                  <a:srgbClr val="002060"/>
                </a:solidFill>
                <a:uFillTx/>
                <a:latin typeface="Twentieth Century"/>
                <a:ea typeface="Twentieth Century"/>
                <a:cs typeface="Twentieth Century"/>
                <a:sym typeface="Twentieth Century"/>
              </a:rPr>
              <a:t>Gendered:</a:t>
            </a:r>
            <a:r>
              <a:rPr lang="en-US" sz="1100" b="0" i="0" u="none" strike="noStrike" cap="none">
                <a:solidFill>
                  <a:srgbClr val="002060"/>
                </a:solidFill>
                <a:uFillTx/>
                <a:latin typeface="Twentieth Century"/>
                <a:ea typeface="Twentieth Century"/>
                <a:cs typeface="Twentieth Century"/>
                <a:sym typeface="Twentieth Century"/>
              </a:rPr>
              <a:t> 382M/303F</a:t>
            </a:r>
            <a:endParaRPr>
              <a:uFillTx/>
            </a:endParaRPr>
          </a:p>
        </p:txBody>
      </p:sp>
      <p:sp>
        <p:nvSpPr>
          <p:cNvPr id="403" name="Google Shape;403;p7"/>
          <p:cNvSpPr>
            <a:spLocks/>
          </p:cNvSpPr>
          <p:nvPr/>
        </p:nvSpPr>
        <p:spPr>
          <a:xfrm>
            <a:off x="475366" y="4510372"/>
            <a:ext cx="1567949" cy="315051"/>
          </a:xfrm>
          <a:prstGeom prst="roundRect">
            <a:avLst>
              <a:gd name="adj" fmla="val 16667"/>
            </a:avLst>
          </a:prstGeom>
          <a:solidFill>
            <a:srgbClr val="BAD0BA"/>
          </a:solidFill>
          <a:ln w="10000" cap="flat" cmpd="sng">
            <a:solidFill>
              <a:schemeClr val="accent3"/>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ctr" anchorCtr="0">
            <a:noAutofit/>
          </a:bodyPr>
          <a:lstStyle/>
          <a:p>
            <a:pPr marL="0" marR="0" lvl="0" indent="0" algn="l" rtl="0">
              <a:spcBef>
                <a:spcPts val="0"/>
              </a:spcBef>
              <a:spcAft>
                <a:spcPts val="0"/>
              </a:spcAft>
              <a:buNone/>
            </a:pPr>
            <a:r>
              <a:rPr lang="en-US" sz="1100" b="1" i="0" u="none" strike="noStrike" cap="none">
                <a:solidFill>
                  <a:srgbClr val="002060"/>
                </a:solidFill>
                <a:uFillTx/>
                <a:latin typeface="Twentieth Century"/>
                <a:ea typeface="Twentieth Century"/>
                <a:cs typeface="Twentieth Century"/>
                <a:sym typeface="Twentieth Century"/>
              </a:rPr>
              <a:t>Co-Ed: </a:t>
            </a:r>
            <a:r>
              <a:rPr lang="en-US" sz="1100" b="0" i="0" u="none" strike="noStrike" cap="none">
                <a:solidFill>
                  <a:srgbClr val="002060"/>
                </a:solidFill>
                <a:uFillTx/>
                <a:latin typeface="Twentieth Century"/>
                <a:ea typeface="Twentieth Century"/>
                <a:cs typeface="Twentieth Century"/>
                <a:sym typeface="Twentieth Century"/>
              </a:rPr>
              <a:t>100 beds </a:t>
            </a:r>
            <a:endParaRPr>
              <a:uFillTx/>
            </a:endParaRPr>
          </a:p>
        </p:txBody>
      </p:sp>
      <p:sp>
        <p:nvSpPr>
          <p:cNvPr id="404" name="Google Shape;404;p7"/>
          <p:cNvSpPr txBox="1">
            <a:spLocks/>
          </p:cNvSpPr>
          <p:nvPr/>
        </p:nvSpPr>
        <p:spPr>
          <a:xfrm rot="-5460000">
            <a:off x="-228731" y="4374918"/>
            <a:ext cx="1133454" cy="282914"/>
          </a:xfrm>
          <a:prstGeom prst="rect">
            <a:avLst/>
          </a:prstGeom>
          <a:noFill/>
          <a:ln>
            <a:noFill/>
          </a:ln>
        </p:spPr>
        <p:txBody>
          <a:bodyPr spcFirstLastPara="1" wrap="square" lIns="82025" tIns="41025" rIns="82025" bIns="41025" anchor="t" anchorCtr="0">
            <a:spAutoFit/>
          </a:bodyPr>
          <a:lstStyle/>
          <a:p>
            <a:pPr marL="0" marR="0" lvl="0" indent="0" algn="ctr" rtl="0">
              <a:spcBef>
                <a:spcPts val="0"/>
              </a:spcBef>
              <a:spcAft>
                <a:spcPts val="0"/>
              </a:spcAft>
              <a:buNone/>
            </a:pPr>
            <a:r>
              <a:rPr lang="en-US" sz="1300" b="0" i="0" u="none" strike="noStrike" cap="none">
                <a:solidFill>
                  <a:srgbClr val="FFFFFF"/>
                </a:solidFill>
                <a:uFillTx/>
                <a:latin typeface="Twentieth Century"/>
                <a:ea typeface="Twentieth Century"/>
                <a:cs typeface="Twentieth Century"/>
                <a:sym typeface="Twentieth Century"/>
              </a:rPr>
              <a:t>Hypothermia</a:t>
            </a:r>
            <a:endParaRPr>
              <a:uFillTx/>
            </a:endParaRPr>
          </a:p>
        </p:txBody>
      </p:sp>
      <p:sp>
        <p:nvSpPr>
          <p:cNvPr id="405" name="Google Shape;405;p7"/>
          <p:cNvSpPr>
            <a:spLocks/>
          </p:cNvSpPr>
          <p:nvPr/>
        </p:nvSpPr>
        <p:spPr>
          <a:xfrm>
            <a:off x="2185819" y="4152146"/>
            <a:ext cx="1936287" cy="1879781"/>
          </a:xfrm>
          <a:prstGeom prst="roundRect">
            <a:avLst>
              <a:gd name="adj" fmla="val 16667"/>
            </a:avLst>
          </a:prstGeom>
          <a:solidFill>
            <a:schemeClr val="accent1"/>
          </a:solidFill>
          <a:ln w="19050" cap="flat" cmpd="sng">
            <a:solidFill>
              <a:srgbClr val="001746"/>
            </a:solidFill>
            <a:prstDash val="solid"/>
            <a:round/>
            <a:headEnd type="none" w="sm" len="sm"/>
            <a:tailEnd type="none" w="sm" len="sm"/>
          </a:ln>
        </p:spPr>
        <p:txBody>
          <a:bodyPr spcFirstLastPara="1" wrap="square" lIns="82025" tIns="41025" rIns="82025" bIns="41025" anchor="b" anchorCtr="0">
            <a:noAutofit/>
          </a:bodyPr>
          <a:lstStyle/>
          <a:p>
            <a:pPr marL="0" marR="0" lvl="0" indent="0" algn="ctr" rtl="0">
              <a:spcBef>
                <a:spcPts val="0"/>
              </a:spcBef>
              <a:spcAft>
                <a:spcPts val="0"/>
              </a:spcAft>
              <a:buNone/>
            </a:pPr>
            <a:r>
              <a:rPr lang="en-US" sz="1800" b="0" i="0" u="none" strike="noStrike" cap="none">
                <a:solidFill>
                  <a:srgbClr val="FFFFFF"/>
                </a:solidFill>
                <a:uFillTx/>
                <a:latin typeface="Twentieth Century"/>
                <a:ea typeface="Twentieth Century"/>
                <a:cs typeface="Twentieth Century"/>
                <a:sym typeface="Twentieth Century"/>
              </a:rPr>
              <a:t>Unsheltered</a:t>
            </a:r>
            <a:endParaRPr>
              <a:uFillTx/>
            </a:endParaRPr>
          </a:p>
        </p:txBody>
      </p:sp>
      <p:sp>
        <p:nvSpPr>
          <p:cNvPr id="406" name="Google Shape;406;p7"/>
          <p:cNvSpPr>
            <a:spLocks/>
          </p:cNvSpPr>
          <p:nvPr/>
        </p:nvSpPr>
        <p:spPr>
          <a:xfrm>
            <a:off x="2251183" y="4296145"/>
            <a:ext cx="895731" cy="699528"/>
          </a:xfrm>
          <a:prstGeom prst="roundRect">
            <a:avLst>
              <a:gd name="adj" fmla="val 16667"/>
            </a:avLst>
          </a:prstGeom>
          <a:solidFill>
            <a:srgbClr val="BFBBC8"/>
          </a:solidFill>
          <a:ln w="10000" cap="flat" cmpd="sng">
            <a:solidFill>
              <a:schemeClr val="accent5"/>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ctr" anchorCtr="0">
            <a:noAutofit/>
          </a:bodyPr>
          <a:lstStyle/>
          <a:p>
            <a:pPr marL="0" marR="0" lvl="0" indent="0" algn="ctr" rtl="0">
              <a:spcBef>
                <a:spcPts val="0"/>
              </a:spcBef>
              <a:spcAft>
                <a:spcPts val="0"/>
              </a:spcAft>
              <a:buNone/>
            </a:pPr>
            <a:r>
              <a:rPr lang="en-US" sz="1100" b="0" i="0" u="none" strike="noStrike" cap="none">
                <a:solidFill>
                  <a:srgbClr val="002060"/>
                </a:solidFill>
                <a:uFillTx/>
                <a:latin typeface="Twentieth Century"/>
                <a:ea typeface="Twentieth Century"/>
                <a:cs typeface="Twentieth Century"/>
                <a:sym typeface="Twentieth Century"/>
              </a:rPr>
              <a:t>Adams Place Day Center</a:t>
            </a:r>
            <a:endParaRPr>
              <a:uFillTx/>
            </a:endParaRPr>
          </a:p>
        </p:txBody>
      </p:sp>
      <p:sp>
        <p:nvSpPr>
          <p:cNvPr id="407" name="Google Shape;407;p7"/>
          <p:cNvSpPr>
            <a:spLocks/>
          </p:cNvSpPr>
          <p:nvPr/>
        </p:nvSpPr>
        <p:spPr>
          <a:xfrm>
            <a:off x="3219026" y="4296092"/>
            <a:ext cx="822064" cy="699528"/>
          </a:xfrm>
          <a:prstGeom prst="roundRect">
            <a:avLst>
              <a:gd name="adj" fmla="val 16667"/>
            </a:avLst>
          </a:prstGeom>
          <a:solidFill>
            <a:srgbClr val="BFBBC8"/>
          </a:solidFill>
          <a:ln w="10000" cap="flat" cmpd="sng">
            <a:solidFill>
              <a:schemeClr val="accent5"/>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ctr" anchorCtr="0">
            <a:noAutofit/>
          </a:bodyPr>
          <a:lstStyle/>
          <a:p>
            <a:pPr marL="0" marR="0" lvl="0" indent="0" algn="ctr" rtl="0">
              <a:spcBef>
                <a:spcPts val="0"/>
              </a:spcBef>
              <a:spcAft>
                <a:spcPts val="0"/>
              </a:spcAft>
              <a:buNone/>
            </a:pPr>
            <a:r>
              <a:rPr lang="en-US" sz="1100" b="0" i="0" u="none" strike="noStrike" cap="none">
                <a:solidFill>
                  <a:srgbClr val="002060"/>
                </a:solidFill>
                <a:uFillTx/>
                <a:latin typeface="Twentieth Century"/>
                <a:ea typeface="Twentieth Century"/>
                <a:cs typeface="Twentieth Century"/>
                <a:sym typeface="Twentieth Century"/>
              </a:rPr>
              <a:t>Downtown Day Center</a:t>
            </a:r>
            <a:endParaRPr>
              <a:uFillTx/>
            </a:endParaRPr>
          </a:p>
        </p:txBody>
      </p:sp>
      <p:sp>
        <p:nvSpPr>
          <p:cNvPr id="408" name="Google Shape;408;p7"/>
          <p:cNvSpPr>
            <a:spLocks/>
          </p:cNvSpPr>
          <p:nvPr/>
        </p:nvSpPr>
        <p:spPr>
          <a:xfrm>
            <a:off x="2261324" y="5091820"/>
            <a:ext cx="1779742" cy="431288"/>
          </a:xfrm>
          <a:prstGeom prst="roundRect">
            <a:avLst>
              <a:gd name="adj" fmla="val 16667"/>
            </a:avLst>
          </a:prstGeom>
          <a:solidFill>
            <a:srgbClr val="BFBBC8"/>
          </a:solidFill>
          <a:ln w="10000" cap="flat" cmpd="sng">
            <a:solidFill>
              <a:schemeClr val="accent5"/>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ctr" anchorCtr="0">
            <a:noAutofit/>
          </a:bodyPr>
          <a:lstStyle/>
          <a:p>
            <a:pPr marL="0" marR="0" lvl="0" indent="0" algn="ctr" rtl="0">
              <a:spcBef>
                <a:spcPts val="0"/>
              </a:spcBef>
              <a:spcAft>
                <a:spcPts val="0"/>
              </a:spcAft>
              <a:buNone/>
            </a:pPr>
            <a:r>
              <a:rPr lang="en-US" sz="1100" b="0" i="0" u="none" strike="noStrike" cap="none">
                <a:solidFill>
                  <a:srgbClr val="002060"/>
                </a:solidFill>
                <a:uFillTx/>
                <a:latin typeface="Twentieth Century"/>
                <a:ea typeface="Twentieth Century"/>
                <a:cs typeface="Twentieth Century"/>
                <a:sym typeface="Twentieth Century"/>
              </a:rPr>
              <a:t>Outreach Teams</a:t>
            </a:r>
            <a:endParaRPr>
              <a:uFillTx/>
            </a:endParaRPr>
          </a:p>
        </p:txBody>
      </p:sp>
      <p:sp>
        <p:nvSpPr>
          <p:cNvPr id="409" name="Google Shape;409;p7"/>
          <p:cNvSpPr>
            <a:spLocks/>
          </p:cNvSpPr>
          <p:nvPr/>
        </p:nvSpPr>
        <p:spPr>
          <a:xfrm>
            <a:off x="4915329" y="1741588"/>
            <a:ext cx="591854" cy="502819"/>
          </a:xfrm>
          <a:prstGeom prst="mathPlus">
            <a:avLst>
              <a:gd name="adj1" fmla="val 23520"/>
            </a:avLst>
          </a:prstGeom>
          <a:solidFill>
            <a:schemeClr val="accent1"/>
          </a:solidFill>
          <a:ln w="19050" cap="flat" cmpd="sng">
            <a:solidFill>
              <a:srgbClr val="001746"/>
            </a:solidFill>
            <a:prstDash val="solid"/>
            <a:round/>
            <a:headEnd type="none" w="sm" len="sm"/>
            <a:tailEnd type="none" w="sm" len="sm"/>
          </a:ln>
        </p:spPr>
        <p:txBody>
          <a:bodyPr spcFirstLastPara="1" wrap="square" lIns="82025" tIns="41025" rIns="82025" bIns="41025"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410" name="Google Shape;410;p7"/>
          <p:cNvSpPr txBox="1">
            <a:spLocks/>
          </p:cNvSpPr>
          <p:nvPr/>
        </p:nvSpPr>
        <p:spPr>
          <a:xfrm>
            <a:off x="5503128" y="1667000"/>
            <a:ext cx="1259885" cy="570292"/>
          </a:xfrm>
          <a:prstGeom prst="rect">
            <a:avLst/>
          </a:prstGeom>
          <a:solidFill>
            <a:srgbClr val="BFBBC8"/>
          </a:solidFill>
          <a:ln w="10000" cap="flat" cmpd="sng">
            <a:solidFill>
              <a:schemeClr val="accent5"/>
            </a:solidFill>
            <a:prstDash val="solid"/>
            <a:round/>
            <a:headEnd type="none" w="sm" len="sm"/>
            <a:tailEnd type="none" w="sm" len="sm"/>
          </a:ln>
          <a:effectLst>
            <a:outerShdw blurRad="38100" dist="30000" dir="5400000" rotWithShape="0">
              <a:srgbClr val="000000">
                <a:alpha val="44705"/>
              </a:srgbClr>
            </a:outerShdw>
          </a:effectLst>
        </p:spPr>
        <p:txBody>
          <a:bodyPr spcFirstLastPara="1" wrap="square" lIns="82025" tIns="41025" rIns="82025" bIns="41025" anchor="t" anchorCtr="0">
            <a:spAutoFit/>
          </a:bodyPr>
          <a:lstStyle/>
          <a:p>
            <a:pPr marL="0" marR="0" lvl="0" indent="0" algn="ctr" rtl="0">
              <a:spcBef>
                <a:spcPts val="0"/>
              </a:spcBef>
              <a:spcAft>
                <a:spcPts val="0"/>
              </a:spcAft>
              <a:buNone/>
            </a:pPr>
            <a:r>
              <a:rPr lang="en-US" sz="3200" b="1" i="0" u="none" strike="noStrike" cap="none" dirty="0">
                <a:solidFill>
                  <a:srgbClr val="002060"/>
                </a:solidFill>
                <a:uFillTx/>
                <a:latin typeface="Twentieth Century"/>
                <a:ea typeface="Twentieth Century"/>
                <a:cs typeface="Twentieth Century"/>
                <a:sym typeface="Twentieth Century"/>
              </a:rPr>
              <a:t>CAHP</a:t>
            </a:r>
            <a:endParaRPr sz="3200" b="0" i="0" u="none" strike="noStrike" cap="none" dirty="0">
              <a:solidFill>
                <a:srgbClr val="002060"/>
              </a:solidFill>
              <a:uFillTx/>
              <a:latin typeface="Twentieth Century"/>
              <a:ea typeface="Twentieth Century"/>
              <a:cs typeface="Twentieth Century"/>
              <a:sym typeface="Twentieth Century"/>
            </a:endParaRPr>
          </a:p>
        </p:txBody>
      </p:sp>
      <p:sp>
        <p:nvSpPr>
          <p:cNvPr id="411" name="Google Shape;411;p7"/>
          <p:cNvSpPr>
            <a:spLocks/>
          </p:cNvSpPr>
          <p:nvPr/>
        </p:nvSpPr>
        <p:spPr>
          <a:xfrm>
            <a:off x="6805001" y="1698655"/>
            <a:ext cx="564228" cy="511760"/>
          </a:xfrm>
          <a:prstGeom prst="mathEqual">
            <a:avLst>
              <a:gd name="adj1" fmla="val 23520"/>
              <a:gd name="adj2" fmla="val 11760"/>
            </a:avLst>
          </a:prstGeom>
          <a:solidFill>
            <a:schemeClr val="accent1"/>
          </a:solidFill>
          <a:ln w="19050" cap="flat" cmpd="sng">
            <a:solidFill>
              <a:srgbClr val="001746"/>
            </a:solidFill>
            <a:prstDash val="solid"/>
            <a:round/>
            <a:headEnd type="none" w="sm" len="sm"/>
            <a:tailEnd type="none" w="sm" len="sm"/>
          </a:ln>
        </p:spPr>
        <p:txBody>
          <a:bodyPr spcFirstLastPara="1" wrap="square" lIns="82025" tIns="41025" rIns="82025" bIns="41025" anchor="ctr" anchorCtr="0">
            <a:noAutofit/>
          </a:bodyPr>
          <a:lstStyle/>
          <a:p>
            <a:pPr marL="0" marR="0" lvl="0" indent="0" algn="ctr" rtl="0">
              <a:spcBef>
                <a:spcPts val="0"/>
              </a:spcBef>
              <a:spcAft>
                <a:spcPts val="0"/>
              </a:spcAft>
              <a:buNone/>
            </a:pPr>
            <a:endParaRPr sz="1800" b="0" i="0" u="none" strike="noStrike" cap="none">
              <a:solidFill>
                <a:srgbClr val="002060"/>
              </a:solidFill>
              <a:uFillTx/>
              <a:latin typeface="Twentieth Century"/>
              <a:ea typeface="Twentieth Century"/>
              <a:cs typeface="Twentieth Century"/>
              <a:sym typeface="Twentieth Century"/>
            </a:endParaRPr>
          </a:p>
        </p:txBody>
      </p:sp>
      <p:sp>
        <p:nvSpPr>
          <p:cNvPr id="412" name="Google Shape;412;p7"/>
          <p:cNvSpPr>
            <a:spLocks/>
          </p:cNvSpPr>
          <p:nvPr/>
        </p:nvSpPr>
        <p:spPr>
          <a:xfrm>
            <a:off x="58104" y="1754966"/>
            <a:ext cx="4256819" cy="4383355"/>
          </a:xfrm>
          <a:prstGeom prst="rect">
            <a:avLst/>
          </a:prstGeom>
          <a:noFill/>
          <a:ln w="19050" cap="flat" cmpd="sng">
            <a:solidFill>
              <a:schemeClr val="lt2"/>
            </a:solidFill>
            <a:prstDash val="dot"/>
            <a:round/>
            <a:headEnd type="none" w="sm" len="sm"/>
            <a:tailEnd type="none" w="sm" len="sm"/>
          </a:ln>
        </p:spPr>
        <p:txBody>
          <a:bodyPr spcFirstLastPara="1" wrap="square" lIns="82025" tIns="41025" rIns="82025" bIns="41025"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sp>
        <p:nvSpPr>
          <p:cNvPr id="413" name="Google Shape;413;p7"/>
          <p:cNvSpPr>
            <a:spLocks/>
          </p:cNvSpPr>
          <p:nvPr/>
        </p:nvSpPr>
        <p:spPr>
          <a:xfrm>
            <a:off x="3118711" y="1518159"/>
            <a:ext cx="1660034" cy="938956"/>
          </a:xfrm>
          <a:prstGeom prst="can">
            <a:avLst>
              <a:gd name="adj" fmla="val 25000"/>
            </a:avLst>
          </a:prstGeom>
          <a:solidFill>
            <a:schemeClr val="accent1"/>
          </a:solidFill>
          <a:ln w="19050" cap="flat" cmpd="sng">
            <a:solidFill>
              <a:srgbClr val="001746"/>
            </a:solidFill>
            <a:prstDash val="solid"/>
            <a:round/>
            <a:headEnd type="none" w="sm" len="sm"/>
            <a:tailEnd type="none" w="sm" len="sm"/>
          </a:ln>
        </p:spPr>
        <p:txBody>
          <a:bodyPr spcFirstLastPara="1" wrap="square" lIns="82025" tIns="41025" rIns="82025" bIns="41025" anchor="ctr" anchorCtr="0">
            <a:noAutofit/>
          </a:bodyPr>
          <a:lstStyle/>
          <a:p>
            <a:pPr marL="0" marR="0" lvl="0" indent="0" algn="ctr" rtl="0">
              <a:spcBef>
                <a:spcPts val="0"/>
              </a:spcBef>
              <a:spcAft>
                <a:spcPts val="0"/>
              </a:spcAft>
              <a:buNone/>
            </a:pPr>
            <a:r>
              <a:rPr lang="en-US" sz="1800" b="0" i="0" u="none" strike="noStrike" cap="none">
                <a:solidFill>
                  <a:srgbClr val="FFFFFF"/>
                </a:solidFill>
                <a:uFillTx/>
                <a:latin typeface="Twentieth Century"/>
                <a:ea typeface="Twentieth Century"/>
                <a:cs typeface="Twentieth Century"/>
                <a:sym typeface="Twentieth Century"/>
              </a:rPr>
              <a:t>HMIS</a:t>
            </a:r>
            <a:endParaRPr>
              <a:uFillTx/>
            </a:endParaRPr>
          </a:p>
        </p:txBody>
      </p:sp>
      <p:sp>
        <p:nvSpPr>
          <p:cNvPr id="414" name="Google Shape;414;p7"/>
          <p:cNvSpPr>
            <a:spLocks/>
          </p:cNvSpPr>
          <p:nvPr/>
        </p:nvSpPr>
        <p:spPr>
          <a:xfrm>
            <a:off x="7370586" y="1585968"/>
            <a:ext cx="1613991" cy="4553240"/>
          </a:xfrm>
          <a:prstGeom prst="roundRect">
            <a:avLst>
              <a:gd name="adj" fmla="val 16667"/>
            </a:avLst>
          </a:prstGeom>
          <a:solidFill>
            <a:schemeClr val="accent1"/>
          </a:solidFill>
          <a:ln w="19050" cap="flat" cmpd="sng">
            <a:solidFill>
              <a:srgbClr val="001746"/>
            </a:solidFill>
            <a:prstDash val="solid"/>
            <a:round/>
            <a:headEnd type="none" w="sm" len="sm"/>
            <a:tailEnd type="none" w="sm" len="sm"/>
          </a:ln>
        </p:spPr>
        <p:txBody>
          <a:bodyPr spcFirstLastPara="1" wrap="square" lIns="82025" tIns="41025" rIns="82025" bIns="41025" anchor="t" anchorCtr="0">
            <a:noAutofit/>
          </a:bodyPr>
          <a:lstStyle/>
          <a:p>
            <a:pPr marL="0" marR="0" lvl="0" indent="0" algn="ctr" rtl="0">
              <a:spcBef>
                <a:spcPts val="0"/>
              </a:spcBef>
              <a:spcAft>
                <a:spcPts val="0"/>
              </a:spcAft>
              <a:buNone/>
            </a:pPr>
            <a:r>
              <a:rPr lang="en-US" sz="2200" b="0" i="0" u="none" strike="noStrike" cap="none">
                <a:solidFill>
                  <a:srgbClr val="FFFFFF"/>
                </a:solidFill>
                <a:uFillTx/>
                <a:latin typeface="Twentieth Century"/>
                <a:ea typeface="Twentieth Century"/>
                <a:cs typeface="Twentieth Century"/>
                <a:sym typeface="Twentieth Century"/>
              </a:rPr>
              <a:t>Housing</a:t>
            </a:r>
            <a:endParaRPr>
              <a:uFillTx/>
            </a:endParaRPr>
          </a:p>
        </p:txBody>
      </p:sp>
      <p:sp>
        <p:nvSpPr>
          <p:cNvPr id="415" name="Google Shape;415;p7"/>
          <p:cNvSpPr>
            <a:spLocks/>
          </p:cNvSpPr>
          <p:nvPr/>
        </p:nvSpPr>
        <p:spPr>
          <a:xfrm>
            <a:off x="4636643" y="2516754"/>
            <a:ext cx="4293653" cy="3623342"/>
          </a:xfrm>
          <a:prstGeom prst="roundRect">
            <a:avLst>
              <a:gd name="adj" fmla="val 16667"/>
            </a:avLst>
          </a:prstGeom>
          <a:solidFill>
            <a:schemeClr val="accent1"/>
          </a:solidFill>
          <a:ln>
            <a:noFill/>
          </a:ln>
        </p:spPr>
        <p:txBody>
          <a:bodyPr spcFirstLastPara="1" wrap="square" lIns="82025" tIns="41025" rIns="82025" bIns="41025" anchor="ctr" anchorCtr="0">
            <a:noAutofit/>
          </a:bodyPr>
          <a:lstStyle/>
          <a:p>
            <a:pPr marL="0" marR="0" lvl="0" indent="0" algn="ctr" rtl="0">
              <a:spcBef>
                <a:spcPts val="0"/>
              </a:spcBef>
              <a:spcAft>
                <a:spcPts val="0"/>
              </a:spcAft>
              <a:buNone/>
            </a:pPr>
            <a:endParaRPr sz="1800" b="0" i="0" u="none" strike="noStrike" cap="none">
              <a:solidFill>
                <a:srgbClr val="FFFFFF"/>
              </a:solidFill>
              <a:uFillTx/>
              <a:latin typeface="Twentieth Century"/>
              <a:ea typeface="Twentieth Century"/>
              <a:cs typeface="Twentieth Century"/>
              <a:sym typeface="Twentieth Century"/>
            </a:endParaRPr>
          </a:p>
        </p:txBody>
      </p:sp>
      <p:graphicFrame>
        <p:nvGraphicFramePr>
          <p:cNvPr id="416" name="Google Shape;416;p7"/>
          <p:cNvGraphicFramePr/>
          <p:nvPr/>
        </p:nvGraphicFramePr>
        <p:xfrm>
          <a:off x="4880483" y="2798636"/>
          <a:ext cx="3915150" cy="1993780"/>
        </p:xfrm>
        <a:graphic>
          <a:graphicData uri="http://schemas.openxmlformats.org/drawingml/2006/table">
            <a:tbl>
              <a:tblPr firstRow="1" bandRow="1">
                <a:noFill/>
                <a:tableStyleId>{D273CB35-1C6C-4017-A5F6-C505DDAF9A37}</a:tableStyleId>
              </a:tblPr>
              <a:tblGrid>
                <a:gridCol w="1687550"/>
                <a:gridCol w="1113800"/>
                <a:gridCol w="1113800"/>
              </a:tblGrid>
              <a:tr h="327200">
                <a:tc>
                  <a:txBody>
                    <a:bodyPr/>
                    <a:lstStyle/>
                    <a:p>
                      <a:pPr marL="0" marR="0" lvl="0" indent="0" algn="l" rtl="0">
                        <a:spcBef>
                          <a:spcPts val="0"/>
                        </a:spcBef>
                        <a:spcAft>
                          <a:spcPts val="0"/>
                        </a:spcAft>
                        <a:buNone/>
                      </a:pPr>
                      <a:endParaRPr sz="1200">
                        <a:uFillTx/>
                      </a:endParaRPr>
                    </a:p>
                  </a:txBody>
                  <a:tcPr marL="83125" marR="83125" marT="40350" marB="40350"/>
                </a:tc>
                <a:tc>
                  <a:txBody>
                    <a:bodyPr/>
                    <a:lstStyle/>
                    <a:p>
                      <a:pPr marL="0" marR="0" lvl="0" indent="0" algn="ctr" rtl="0">
                        <a:spcBef>
                          <a:spcPts val="0"/>
                        </a:spcBef>
                        <a:spcAft>
                          <a:spcPts val="0"/>
                        </a:spcAft>
                        <a:buNone/>
                      </a:pPr>
                      <a:r>
                        <a:rPr lang="en-US" sz="1200">
                          <a:uFillTx/>
                        </a:rPr>
                        <a:t>New in FY 2019</a:t>
                      </a:r>
                      <a:endParaRPr>
                        <a:uFillTx/>
                      </a:endParaRPr>
                    </a:p>
                  </a:txBody>
                  <a:tcPr marL="83125" marR="83125" marT="40350" marB="40350"/>
                </a:tc>
                <a:tc>
                  <a:txBody>
                    <a:bodyPr/>
                    <a:lstStyle/>
                    <a:p>
                      <a:pPr marL="0" marR="0" lvl="0" indent="0" algn="ctr" rtl="0">
                        <a:spcBef>
                          <a:spcPts val="0"/>
                        </a:spcBef>
                        <a:spcAft>
                          <a:spcPts val="0"/>
                        </a:spcAft>
                        <a:buNone/>
                      </a:pPr>
                      <a:r>
                        <a:rPr lang="en-US" sz="1200">
                          <a:uFillTx/>
                        </a:rPr>
                        <a:t>New in FY 2020</a:t>
                      </a:r>
                      <a:endParaRPr sz="1200">
                        <a:uFillTx/>
                      </a:endParaRPr>
                    </a:p>
                  </a:txBody>
                  <a:tcPr marL="83125" marR="83125" marT="40350" marB="40350"/>
                </a:tc>
              </a:tr>
              <a:tr h="327200">
                <a:tc>
                  <a:txBody>
                    <a:bodyPr/>
                    <a:lstStyle/>
                    <a:p>
                      <a:pPr marL="0" marR="0" lvl="0" indent="0" algn="l" rtl="0">
                        <a:spcBef>
                          <a:spcPts val="0"/>
                        </a:spcBef>
                        <a:spcAft>
                          <a:spcPts val="0"/>
                        </a:spcAft>
                        <a:buNone/>
                      </a:pPr>
                      <a:r>
                        <a:rPr lang="en-US" sz="1200">
                          <a:uFillTx/>
                        </a:rPr>
                        <a:t>Diversion/Rapid Exit</a:t>
                      </a:r>
                      <a:endParaRPr>
                        <a:uFillTx/>
                      </a:endParaRPr>
                    </a:p>
                  </a:txBody>
                  <a:tcPr marL="83125" marR="83125" marT="40350" marB="40350"/>
                </a:tc>
                <a:tc>
                  <a:txBody>
                    <a:bodyPr/>
                    <a:lstStyle/>
                    <a:p>
                      <a:pPr marL="0" marR="0" lvl="0" indent="0" algn="ctr" rtl="0">
                        <a:spcBef>
                          <a:spcPts val="0"/>
                        </a:spcBef>
                        <a:spcAft>
                          <a:spcPts val="0"/>
                        </a:spcAft>
                        <a:buNone/>
                      </a:pPr>
                      <a:r>
                        <a:rPr lang="en-US" sz="1200">
                          <a:uFillTx/>
                        </a:rPr>
                        <a:t>500</a:t>
                      </a:r>
                      <a:endParaRPr>
                        <a:uFillTx/>
                      </a:endParaRPr>
                    </a:p>
                  </a:txBody>
                  <a:tcPr marL="83125" marR="83125" marT="40350" marB="40350"/>
                </a:tc>
                <a:tc>
                  <a:txBody>
                    <a:bodyPr/>
                    <a:lstStyle/>
                    <a:p>
                      <a:pPr marL="0" marR="0" lvl="0" indent="0" algn="ctr" rtl="0">
                        <a:spcBef>
                          <a:spcPts val="0"/>
                        </a:spcBef>
                        <a:spcAft>
                          <a:spcPts val="0"/>
                        </a:spcAft>
                        <a:buNone/>
                      </a:pPr>
                      <a:r>
                        <a:rPr lang="en-US" sz="1200">
                          <a:uFillTx/>
                        </a:rPr>
                        <a:t>500</a:t>
                      </a:r>
                      <a:endParaRPr>
                        <a:uFillTx/>
                      </a:endParaRPr>
                    </a:p>
                  </a:txBody>
                  <a:tcPr marL="83125" marR="83125" marT="40350" marB="40350"/>
                </a:tc>
              </a:tr>
              <a:tr h="327200">
                <a:tc>
                  <a:txBody>
                    <a:bodyPr/>
                    <a:lstStyle/>
                    <a:p>
                      <a:pPr marL="0" marR="0" lvl="0" indent="0" algn="l" rtl="0">
                        <a:spcBef>
                          <a:spcPts val="0"/>
                        </a:spcBef>
                        <a:spcAft>
                          <a:spcPts val="0"/>
                        </a:spcAft>
                        <a:buNone/>
                      </a:pPr>
                      <a:r>
                        <a:rPr lang="en-US" sz="1200">
                          <a:uFillTx/>
                        </a:rPr>
                        <a:t>Rapid Re-Housing</a:t>
                      </a:r>
                      <a:endParaRPr>
                        <a:uFillTx/>
                      </a:endParaRPr>
                    </a:p>
                  </a:txBody>
                  <a:tcPr marL="83125" marR="83125" marT="40350" marB="40350"/>
                </a:tc>
                <a:tc>
                  <a:txBody>
                    <a:bodyPr/>
                    <a:lstStyle/>
                    <a:p>
                      <a:pPr marL="0" marR="0" lvl="0" indent="0" algn="ctr" rtl="0">
                        <a:spcBef>
                          <a:spcPts val="0"/>
                        </a:spcBef>
                        <a:spcAft>
                          <a:spcPts val="0"/>
                        </a:spcAft>
                        <a:buNone/>
                      </a:pPr>
                      <a:r>
                        <a:rPr lang="en-US" sz="1200">
                          <a:uFillTx/>
                        </a:rPr>
                        <a:t>100</a:t>
                      </a:r>
                      <a:endParaRPr>
                        <a:uFillTx/>
                      </a:endParaRPr>
                    </a:p>
                  </a:txBody>
                  <a:tcPr marL="83125" marR="83125" marT="40350" marB="40350"/>
                </a:tc>
                <a:tc>
                  <a:txBody>
                    <a:bodyPr/>
                    <a:lstStyle/>
                    <a:p>
                      <a:pPr marL="0" marR="0" lvl="0" indent="0" algn="ctr" rtl="0">
                        <a:spcBef>
                          <a:spcPts val="0"/>
                        </a:spcBef>
                        <a:spcAft>
                          <a:spcPts val="0"/>
                        </a:spcAft>
                        <a:buNone/>
                      </a:pPr>
                      <a:r>
                        <a:rPr lang="en-US" sz="1200">
                          <a:uFillTx/>
                        </a:rPr>
                        <a:t>0</a:t>
                      </a:r>
                      <a:endParaRPr>
                        <a:uFillTx/>
                      </a:endParaRPr>
                    </a:p>
                  </a:txBody>
                  <a:tcPr marL="83125" marR="83125" marT="40350" marB="40350"/>
                </a:tc>
              </a:tr>
              <a:tr h="327200">
                <a:tc>
                  <a:txBody>
                    <a:bodyPr/>
                    <a:lstStyle/>
                    <a:p>
                      <a:pPr marL="0" marR="0" lvl="0" indent="0" algn="l" rtl="0">
                        <a:spcBef>
                          <a:spcPts val="0"/>
                        </a:spcBef>
                        <a:spcAft>
                          <a:spcPts val="0"/>
                        </a:spcAft>
                        <a:buNone/>
                      </a:pPr>
                      <a:r>
                        <a:rPr lang="en-US" sz="1200">
                          <a:uFillTx/>
                        </a:rPr>
                        <a:t>Targeted Affordable Housing (TAH)</a:t>
                      </a:r>
                      <a:endParaRPr sz="1200">
                        <a:uFillTx/>
                      </a:endParaRPr>
                    </a:p>
                  </a:txBody>
                  <a:tcPr marL="83125" marR="83125" marT="40350" marB="40350"/>
                </a:tc>
                <a:tc>
                  <a:txBody>
                    <a:bodyPr/>
                    <a:lstStyle/>
                    <a:p>
                      <a:pPr marL="0" marR="0" lvl="0" indent="0" algn="ctr" rtl="0">
                        <a:spcBef>
                          <a:spcPts val="0"/>
                        </a:spcBef>
                        <a:spcAft>
                          <a:spcPts val="0"/>
                        </a:spcAft>
                        <a:buNone/>
                      </a:pPr>
                      <a:r>
                        <a:rPr lang="en-US" sz="1200">
                          <a:uFillTx/>
                        </a:rPr>
                        <a:t>93</a:t>
                      </a:r>
                      <a:endParaRPr>
                        <a:uFillTx/>
                      </a:endParaRPr>
                    </a:p>
                  </a:txBody>
                  <a:tcPr marL="83125" marR="83125" marT="40350" marB="40350"/>
                </a:tc>
                <a:tc>
                  <a:txBody>
                    <a:bodyPr/>
                    <a:lstStyle/>
                    <a:p>
                      <a:pPr marL="0" marR="0" lvl="0" indent="0" algn="ctr" rtl="0">
                        <a:spcBef>
                          <a:spcPts val="0"/>
                        </a:spcBef>
                        <a:spcAft>
                          <a:spcPts val="0"/>
                        </a:spcAft>
                        <a:buNone/>
                      </a:pPr>
                      <a:r>
                        <a:rPr lang="en-US" sz="1200">
                          <a:uFillTx/>
                        </a:rPr>
                        <a:t>30</a:t>
                      </a:r>
                      <a:endParaRPr>
                        <a:uFillTx/>
                      </a:endParaRPr>
                    </a:p>
                  </a:txBody>
                  <a:tcPr marL="83125" marR="83125" marT="40350" marB="40350"/>
                </a:tc>
              </a:tr>
              <a:tr h="327200">
                <a:tc>
                  <a:txBody>
                    <a:bodyPr/>
                    <a:lstStyle/>
                    <a:p>
                      <a:pPr marL="0" marR="0" lvl="0" indent="0" algn="l" rtl="0">
                        <a:spcBef>
                          <a:spcPts val="0"/>
                        </a:spcBef>
                        <a:spcAft>
                          <a:spcPts val="0"/>
                        </a:spcAft>
                        <a:buNone/>
                      </a:pPr>
                      <a:r>
                        <a:rPr lang="en-US" sz="1200">
                          <a:uFillTx/>
                        </a:rPr>
                        <a:t>Permanent Supportive Housing (PSH)</a:t>
                      </a:r>
                      <a:endParaRPr sz="1200">
                        <a:uFillTx/>
                      </a:endParaRPr>
                    </a:p>
                  </a:txBody>
                  <a:tcPr marL="83125" marR="83125" marT="40350" marB="40350"/>
                </a:tc>
                <a:tc>
                  <a:txBody>
                    <a:bodyPr/>
                    <a:lstStyle/>
                    <a:p>
                      <a:pPr marL="0" marR="0" lvl="0" indent="0" algn="ctr" rtl="0">
                        <a:spcBef>
                          <a:spcPts val="0"/>
                        </a:spcBef>
                        <a:spcAft>
                          <a:spcPts val="0"/>
                        </a:spcAft>
                        <a:buNone/>
                      </a:pPr>
                      <a:r>
                        <a:rPr lang="en-US" sz="1200">
                          <a:uFillTx/>
                        </a:rPr>
                        <a:t>296</a:t>
                      </a:r>
                      <a:endParaRPr>
                        <a:uFillTx/>
                      </a:endParaRPr>
                    </a:p>
                  </a:txBody>
                  <a:tcPr marL="83125" marR="83125" marT="40350" marB="40350"/>
                </a:tc>
                <a:tc>
                  <a:txBody>
                    <a:bodyPr/>
                    <a:lstStyle/>
                    <a:p>
                      <a:pPr marL="0" marR="0" lvl="0" indent="0" algn="ctr" rtl="0">
                        <a:spcBef>
                          <a:spcPts val="0"/>
                        </a:spcBef>
                        <a:spcAft>
                          <a:spcPts val="0"/>
                        </a:spcAft>
                        <a:buNone/>
                      </a:pPr>
                      <a:r>
                        <a:rPr lang="en-US" sz="1200">
                          <a:uFillTx/>
                        </a:rPr>
                        <a:t>585</a:t>
                      </a:r>
                      <a:endParaRPr>
                        <a:uFillTx/>
                      </a:endParaRPr>
                    </a:p>
                  </a:txBody>
                  <a:tcPr marL="83125" marR="83125" marT="40350" marB="40350"/>
                </a:tc>
              </a:tr>
            </a:tbl>
          </a:graphicData>
        </a:graphic>
      </p:graphicFrame>
      <p:sp>
        <p:nvSpPr>
          <p:cNvPr id="417" name="Google Shape;417;p7"/>
          <p:cNvSpPr txBox="1">
            <a:spLocks/>
          </p:cNvSpPr>
          <p:nvPr/>
        </p:nvSpPr>
        <p:spPr>
          <a:xfrm>
            <a:off x="2187676" y="2567293"/>
            <a:ext cx="2143895" cy="1606353"/>
          </a:xfrm>
          <a:prstGeom prst="rect">
            <a:avLst/>
          </a:prstGeom>
          <a:noFill/>
          <a:ln>
            <a:noFill/>
          </a:ln>
        </p:spPr>
        <p:txBody>
          <a:bodyPr spcFirstLastPara="1" wrap="square" lIns="82025" tIns="41025" rIns="82025" bIns="41025" anchor="t" anchorCtr="0">
            <a:spAutoFit/>
          </a:bodyPr>
          <a:lstStyle/>
          <a:p>
            <a:pPr marL="0" marR="0" lvl="0" indent="0" algn="l" rtl="0">
              <a:spcBef>
                <a:spcPts val="0"/>
              </a:spcBef>
              <a:spcAft>
                <a:spcPts val="0"/>
              </a:spcAft>
              <a:buNone/>
            </a:pPr>
            <a:r>
              <a:rPr lang="en-US" sz="1100" b="0" i="0" u="none" strike="noStrike" cap="none">
                <a:solidFill>
                  <a:srgbClr val="002060"/>
                </a:solidFill>
                <a:uFillTx/>
                <a:latin typeface="Twentieth Century"/>
                <a:ea typeface="Twentieth Century"/>
                <a:cs typeface="Twentieth Century"/>
                <a:sym typeface="Twentieth Century"/>
              </a:rPr>
              <a:t>All District and CoC-funded providers are required to use HMIS to document homelessness. That documentation is used during the Coordinated Entry (CAHP) process to prioritize clients for housing based on vulnerability and/or likelihood to succeed in the program.  </a:t>
            </a:r>
            <a:endParaRPr>
              <a:uFillTx/>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
          <p:cNvSpPr txBox="1">
            <a:spLocks noGrp="1"/>
          </p:cNvSpPr>
          <p:nvPr>
            <p:ph type="title"/>
          </p:nvPr>
        </p:nvSpPr>
        <p:spPr>
          <a:xfrm>
            <a:off x="457200" y="274638"/>
            <a:ext cx="8229600" cy="1143000"/>
          </a:xfrm>
          <a:prstGeom prst="rect">
            <a:avLst/>
          </a:prstGeom>
          <a:noFill/>
          <a:ln>
            <a:noFill/>
          </a:ln>
        </p:spPr>
        <p:txBody>
          <a:bodyPr spcFirstLastPara="1" wrap="square" lIns="91375" tIns="45675" rIns="91375" bIns="45675" anchor="ctr" anchorCtr="0">
            <a:noAutofit/>
          </a:bodyPr>
          <a:lstStyle/>
          <a:p>
            <a:pPr marL="0" lvl="0" indent="0" algn="ctr" rtl="0">
              <a:lnSpc>
                <a:spcPct val="100000"/>
              </a:lnSpc>
              <a:spcBef>
                <a:spcPts val="0"/>
              </a:spcBef>
              <a:spcAft>
                <a:spcPts val="0"/>
              </a:spcAft>
              <a:buClr>
                <a:schemeClr val="dk1"/>
              </a:buClr>
              <a:buSzPts val="1800"/>
              <a:buNone/>
            </a:pPr>
            <a:r>
              <a:rPr lang="en-US" sz="3200">
                <a:uFillTx/>
                <a:latin typeface="Georgia"/>
                <a:ea typeface="Georgia"/>
                <a:cs typeface="Georgia"/>
                <a:sym typeface="Georgia"/>
              </a:rPr>
              <a:t>Affordable Housing and Homelessness Needs in the District</a:t>
            </a:r>
            <a:endParaRPr>
              <a:uFillTx/>
            </a:endParaRPr>
          </a:p>
        </p:txBody>
      </p:sp>
      <p:pic>
        <p:nvPicPr>
          <p:cNvPr id="273" name="Google Shape;273;p2"/>
          <p:cNvPicPr preferRelativeResize="0"/>
          <p:nvPr/>
        </p:nvPicPr>
        <p:blipFill rotWithShape="1">
          <a:blip r:embed="rId3"/>
          <a:srcRect/>
          <a:stretch/>
        </p:blipFill>
        <p:spPr>
          <a:xfrm>
            <a:off x="838200" y="1981200"/>
            <a:ext cx="7815302" cy="40233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5d8fa1729a_0_0"/>
          <p:cNvSpPr>
            <a:spLocks/>
          </p:cNvSpPr>
          <p:nvPr/>
        </p:nvSpPr>
        <p:spPr>
          <a:xfrm>
            <a:off x="685800" y="658854"/>
            <a:ext cx="7783200" cy="1100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0504D"/>
              </a:buClr>
              <a:buSzPts val="1400"/>
              <a:buFont typeface="Noto Sans Symbols"/>
              <a:buNone/>
            </a:pPr>
            <a:r>
              <a:rPr lang="en-US" sz="3000" b="1">
                <a:uFillTx/>
              </a:rPr>
              <a:t>Three Keys to Assessing </a:t>
            </a:r>
            <a:endParaRPr sz="3000" b="1">
              <a:uFillTx/>
            </a:endParaRPr>
          </a:p>
          <a:p>
            <a:pPr marL="0" marR="0" lvl="0" indent="0" algn="ctr" rtl="0">
              <a:spcBef>
                <a:spcPts val="0"/>
              </a:spcBef>
              <a:spcAft>
                <a:spcPts val="0"/>
              </a:spcAft>
              <a:buClr>
                <a:srgbClr val="C0504D"/>
              </a:buClr>
              <a:buSzPts val="1400"/>
              <a:buFont typeface="Noto Sans Symbols"/>
              <a:buNone/>
            </a:pPr>
            <a:r>
              <a:rPr lang="en-US" sz="3000" b="1">
                <a:uFillTx/>
              </a:rPr>
              <a:t>Your Crisis Response System</a:t>
            </a:r>
            <a:endParaRPr sz="3000">
              <a:uFillTx/>
            </a:endParaRPr>
          </a:p>
        </p:txBody>
      </p:sp>
      <p:graphicFrame>
        <p:nvGraphicFramePr>
          <p:cNvPr id="280" name="Google Shape;280;g5d8fa1729a_0_0"/>
          <p:cNvGraphicFramePr/>
          <p:nvPr/>
        </p:nvGraphicFramePr>
        <p:xfrm>
          <a:off x="218875" y="2068875"/>
          <a:ext cx="8717050" cy="3108870"/>
        </p:xfrm>
        <a:graphic>
          <a:graphicData uri="http://schemas.openxmlformats.org/drawingml/2006/table">
            <a:tbl>
              <a:tblPr>
                <a:noFill/>
                <a:tableStyleId>{05A73CA6-5E99-4B37-AE75-61EEEF07412A}</a:tableStyleId>
              </a:tblPr>
              <a:tblGrid>
                <a:gridCol w="5097550"/>
                <a:gridCol w="3619500"/>
              </a:tblGrid>
              <a:tr h="396200">
                <a:tc>
                  <a:txBody>
                    <a:bodyPr/>
                    <a:lstStyle/>
                    <a:p>
                      <a:pPr marL="457200" lvl="0" indent="-381000" algn="l" rtl="0">
                        <a:spcBef>
                          <a:spcPts val="0"/>
                        </a:spcBef>
                        <a:spcAft>
                          <a:spcPts val="0"/>
                        </a:spcAft>
                        <a:buSzPts val="2400"/>
                        <a:buAutoNum type="arabicPeriod"/>
                      </a:pPr>
                      <a:r>
                        <a:rPr lang="en-US" sz="2400" b="1">
                          <a:uFillTx/>
                        </a:rPr>
                        <a:t>Continuously monitor your system’s capacity, inflows, and outflows</a:t>
                      </a:r>
                      <a:endParaRPr sz="2400" b="1">
                        <a:uFillTx/>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uFillTx/>
                        </a:rPr>
                        <a:t>Seasonality, economic conditions, demographics, and productivity are all working in concert to impact your volume</a:t>
                      </a:r>
                      <a:endParaRPr>
                        <a:uFillTx/>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457200" lvl="0" indent="-381000" algn="l" rtl="0">
                        <a:spcBef>
                          <a:spcPts val="0"/>
                        </a:spcBef>
                        <a:spcAft>
                          <a:spcPts val="0"/>
                        </a:spcAft>
                        <a:buSzPts val="2400"/>
                        <a:buAutoNum type="arabicPeriod" startAt="2"/>
                      </a:pPr>
                      <a:r>
                        <a:rPr lang="en-US" sz="2400" b="1">
                          <a:uFillTx/>
                        </a:rPr>
                        <a:t>Understand Deeper Patterns of Use</a:t>
                      </a:r>
                      <a:endParaRPr sz="2400" b="1">
                        <a:uFillTx/>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uFillTx/>
                        </a:rPr>
                        <a:t>Beneath total shelter utilization, there are sub-patterns that reveal opportunities to improve targeted interventions</a:t>
                      </a:r>
                      <a:endParaRPr>
                        <a:uFillTx/>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81000">
                <a:tc>
                  <a:txBody>
                    <a:bodyPr/>
                    <a:lstStyle/>
                    <a:p>
                      <a:pPr marL="457200" lvl="0" indent="-381000" algn="l" rtl="0">
                        <a:spcBef>
                          <a:spcPts val="0"/>
                        </a:spcBef>
                        <a:spcAft>
                          <a:spcPts val="0"/>
                        </a:spcAft>
                        <a:buSzPts val="2400"/>
                        <a:buAutoNum type="arabicPeriod" startAt="3"/>
                      </a:pPr>
                      <a:r>
                        <a:rPr lang="en-US" sz="2400" b="1">
                          <a:uFillTx/>
                        </a:rPr>
                        <a:t>Build, sequence, and target your interventions accordingly</a:t>
                      </a:r>
                      <a:endParaRPr sz="2400" b="1">
                        <a:uFillTx/>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a:uFillTx/>
                        </a:rPr>
                        <a:t>Cost effectiveness requires delivering the right intervention to the right person at the right time.</a:t>
                      </a:r>
                      <a:endParaRPr>
                        <a:uFillTx/>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
          <p:cNvSpPr>
            <a:spLocks/>
          </p:cNvSpPr>
          <p:nvPr/>
        </p:nvSpPr>
        <p:spPr>
          <a:xfrm>
            <a:off x="685800" y="658887"/>
            <a:ext cx="7783286" cy="40011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000" b="1">
                <a:solidFill>
                  <a:schemeClr val="dk1"/>
                </a:solidFill>
                <a:uFillTx/>
              </a:rPr>
              <a:t>1. Continuously Monitor Your </a:t>
            </a:r>
            <a:r>
              <a:rPr lang="en-US" sz="3000" b="1">
                <a:solidFill>
                  <a:schemeClr val="dk1"/>
                </a:solidFill>
                <a:highlight>
                  <a:srgbClr val="FFFF00"/>
                </a:highlight>
                <a:uFillTx/>
              </a:rPr>
              <a:t>System Capacity</a:t>
            </a:r>
            <a:endParaRPr>
              <a:highlight>
                <a:srgbClr val="FFFF00"/>
              </a:highlight>
              <a:uFillTx/>
            </a:endParaRPr>
          </a:p>
        </p:txBody>
      </p:sp>
      <p:pic>
        <p:nvPicPr>
          <p:cNvPr id="287" name="Google Shape;287;p3"/>
          <p:cNvPicPr preferRelativeResize="0"/>
          <p:nvPr/>
        </p:nvPicPr>
        <p:blipFill rotWithShape="1">
          <a:blip r:embed="rId3"/>
          <a:srcRect/>
          <a:stretch/>
        </p:blipFill>
        <p:spPr>
          <a:xfrm>
            <a:off x="487316" y="1708400"/>
            <a:ext cx="8404833" cy="4038599"/>
          </a:xfrm>
          <a:prstGeom prst="rect">
            <a:avLst/>
          </a:prstGeom>
          <a:noFill/>
          <a:ln>
            <a:noFill/>
          </a:ln>
        </p:spPr>
      </p:pic>
      <p:sp>
        <p:nvSpPr>
          <p:cNvPr id="288" name="Google Shape;288;p3"/>
          <p:cNvSpPr txBox="1">
            <a:spLocks/>
          </p:cNvSpPr>
          <p:nvPr/>
        </p:nvSpPr>
        <p:spPr>
          <a:xfrm>
            <a:off x="131613" y="5343725"/>
            <a:ext cx="6583200" cy="7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uFillTx/>
              </a:rPr>
              <a:t>Although males make up a larger share of our unaccompanied population, we struggle to keep pace with the capacity needs for women in our system</a:t>
            </a:r>
            <a:r>
              <a:rPr lang="en-US">
                <a:uFillTx/>
                <a:latin typeface="Calibri"/>
                <a:ea typeface="Calibri"/>
                <a:cs typeface="Calibri"/>
                <a:sym typeface="Calibri"/>
              </a:rPr>
              <a:t>. </a:t>
            </a:r>
            <a:endParaRPr>
              <a:uFillTx/>
              <a:latin typeface="Calibri"/>
              <a:ea typeface="Calibri"/>
              <a:cs typeface="Calibri"/>
              <a:sym typeface="Calibri"/>
            </a:endParaRPr>
          </a:p>
        </p:txBody>
      </p:sp>
      <p:sp>
        <p:nvSpPr>
          <p:cNvPr id="289" name="Google Shape;289;p3"/>
          <p:cNvSpPr txBox="1">
            <a:spLocks/>
          </p:cNvSpPr>
          <p:nvPr/>
        </p:nvSpPr>
        <p:spPr>
          <a:xfrm>
            <a:off x="5304825" y="2622750"/>
            <a:ext cx="3415800" cy="13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uFillTx/>
              </a:rPr>
              <a:t>In the course of one year, the District can see ~12,00 unaccompanied adults experiencing homelessness - we keep six shelters open year round, but nearly double that capacity in the winter. </a:t>
            </a:r>
            <a:r>
              <a:rPr lang="en-US">
                <a:uFillTx/>
                <a:latin typeface="Calibri"/>
                <a:ea typeface="Calibri"/>
                <a:cs typeface="Calibri"/>
                <a:sym typeface="Calibri"/>
              </a:rPr>
              <a:t> </a:t>
            </a:r>
            <a:endParaRPr>
              <a:uFillTx/>
              <a:latin typeface="Calibri"/>
              <a:ea typeface="Calibri"/>
              <a:cs typeface="Calibri"/>
              <a:sym typeface="Calibri"/>
            </a:endParaRPr>
          </a:p>
        </p:txBody>
      </p:sp>
      <p:cxnSp>
        <p:nvCxnSpPr>
          <p:cNvPr id="290" name="Google Shape;290;p3"/>
          <p:cNvCxnSpPr>
            <a:stCxn id="288" idx="3"/>
          </p:cNvCxnSpPr>
          <p:nvPr/>
        </p:nvCxnSpPr>
        <p:spPr>
          <a:xfrm rot="10800000" flipH="1">
            <a:off x="6714813" y="4882925"/>
            <a:ext cx="595800" cy="811200"/>
          </a:xfrm>
          <a:prstGeom prst="bentConnector2">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g5dd9e94c48_0_7"/>
          <p:cNvPicPr preferRelativeResize="0"/>
          <p:nvPr/>
        </p:nvPicPr>
        <p:blipFill rotWithShape="1">
          <a:blip r:embed="rId3"/>
          <a:srcRect/>
          <a:stretch/>
        </p:blipFill>
        <p:spPr>
          <a:xfrm>
            <a:off x="2552551" y="1933950"/>
            <a:ext cx="6498577" cy="3649350"/>
          </a:xfrm>
          <a:prstGeom prst="rect">
            <a:avLst/>
          </a:prstGeom>
          <a:noFill/>
          <a:ln>
            <a:noFill/>
          </a:ln>
        </p:spPr>
      </p:pic>
      <p:sp>
        <p:nvSpPr>
          <p:cNvPr id="297" name="Google Shape;297;g5dd9e94c48_0_7"/>
          <p:cNvSpPr>
            <a:spLocks/>
          </p:cNvSpPr>
          <p:nvPr/>
        </p:nvSpPr>
        <p:spPr>
          <a:xfrm>
            <a:off x="685800" y="658887"/>
            <a:ext cx="7783200" cy="40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b="1">
                <a:solidFill>
                  <a:schemeClr val="dk1"/>
                </a:solidFill>
                <a:uFillTx/>
              </a:rPr>
              <a:t>1. Continuously Monitor Your System Capacity, </a:t>
            </a:r>
            <a:r>
              <a:rPr lang="en-US" sz="3000" b="1">
                <a:solidFill>
                  <a:schemeClr val="dk1"/>
                </a:solidFill>
                <a:highlight>
                  <a:srgbClr val="FFFF00"/>
                </a:highlight>
                <a:uFillTx/>
              </a:rPr>
              <a:t>Inflows &amp; Outflows</a:t>
            </a:r>
            <a:endParaRPr>
              <a:highlight>
                <a:srgbClr val="FFFF00"/>
              </a:highlight>
              <a:uFillTx/>
            </a:endParaRPr>
          </a:p>
        </p:txBody>
      </p:sp>
      <p:sp>
        <p:nvSpPr>
          <p:cNvPr id="298" name="Google Shape;298;g5dd9e94c48_0_7"/>
          <p:cNvSpPr txBox="1">
            <a:spLocks/>
          </p:cNvSpPr>
          <p:nvPr/>
        </p:nvSpPr>
        <p:spPr>
          <a:xfrm>
            <a:off x="143875" y="2003450"/>
            <a:ext cx="2247600" cy="35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uFillTx/>
              </a:rPr>
              <a:t>The District’s family system maintains year-round access, so we focus on monitoring inflows and outflows to ensure we continue net reductions in our overall census. </a:t>
            </a:r>
            <a:endParaRPr>
              <a:uFillTx/>
            </a:endParaRPr>
          </a:p>
          <a:p>
            <a:pPr marL="0" lvl="0" indent="0" algn="l" rtl="0">
              <a:spcBef>
                <a:spcPts val="0"/>
              </a:spcBef>
              <a:spcAft>
                <a:spcPts val="0"/>
              </a:spcAft>
              <a:buNone/>
            </a:pPr>
            <a:endParaRPr>
              <a:uFillTx/>
            </a:endParaRPr>
          </a:p>
          <a:p>
            <a:pPr marL="0" lvl="0" indent="0" algn="l" rtl="0">
              <a:spcBef>
                <a:spcPts val="0"/>
              </a:spcBef>
              <a:spcAft>
                <a:spcPts val="0"/>
              </a:spcAft>
              <a:buNone/>
            </a:pPr>
            <a:r>
              <a:rPr lang="en-US">
                <a:uFillTx/>
              </a:rPr>
              <a:t>Over the past year, we’ve seen an average of 77 families enter our shelter system each month, and we’ve exited an average of 88 families each month.</a:t>
            </a:r>
            <a:endParaRPr>
              <a:uFillTx/>
              <a:latin typeface="Calibri"/>
              <a:ea typeface="Calibri"/>
              <a:cs typeface="Calibri"/>
              <a:sym typeface="Calibri"/>
            </a:endParaRPr>
          </a:p>
        </p:txBody>
      </p:sp>
      <p:sp>
        <p:nvSpPr>
          <p:cNvPr id="299" name="Google Shape;299;g5dd9e94c48_0_7"/>
          <p:cNvSpPr txBox="1">
            <a:spLocks/>
          </p:cNvSpPr>
          <p:nvPr/>
        </p:nvSpPr>
        <p:spPr>
          <a:xfrm>
            <a:off x="5541250" y="1867800"/>
            <a:ext cx="3092400" cy="9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uFillTx/>
              </a:rPr>
              <a:t>Since our peak in February 2016, DHS and our partners have reduced family homelessness by 60%.  </a:t>
            </a:r>
            <a:endParaRPr>
              <a:uFillTx/>
              <a:latin typeface="Calibri"/>
              <a:ea typeface="Calibri"/>
              <a:cs typeface="Calibri"/>
              <a:sym typeface="Calibri"/>
            </a:endParaRPr>
          </a:p>
        </p:txBody>
      </p:sp>
      <p:cxnSp>
        <p:nvCxnSpPr>
          <p:cNvPr id="300" name="Google Shape;300;g5dd9e94c48_0_7"/>
          <p:cNvCxnSpPr>
            <a:stCxn id="299" idx="1"/>
          </p:cNvCxnSpPr>
          <p:nvPr/>
        </p:nvCxnSpPr>
        <p:spPr>
          <a:xfrm flipH="1">
            <a:off x="4594750" y="2326800"/>
            <a:ext cx="946500" cy="541500"/>
          </a:xfrm>
          <a:prstGeom prst="straightConnector1">
            <a:avLst/>
          </a:prstGeom>
          <a:noFill/>
          <a:ln w="9525" cap="flat" cmpd="sng">
            <a:solidFill>
              <a:schemeClr val="dk2"/>
            </a:solidFill>
            <a:prstDash val="solid"/>
            <a:round/>
            <a:headEnd type="none" w="med" len="med"/>
            <a:tailEnd type="triangle" w="med" len="med"/>
          </a:ln>
        </p:spPr>
      </p:cxnSp>
      <p:cxnSp>
        <p:nvCxnSpPr>
          <p:cNvPr id="301" name="Google Shape;301;g5dd9e94c48_0_7"/>
          <p:cNvCxnSpPr>
            <a:stCxn id="299" idx="2"/>
          </p:cNvCxnSpPr>
          <p:nvPr/>
        </p:nvCxnSpPr>
        <p:spPr>
          <a:xfrm>
            <a:off x="7087450" y="2785800"/>
            <a:ext cx="1259700" cy="855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5dd9e94c48_0_871"/>
          <p:cNvSpPr>
            <a:spLocks/>
          </p:cNvSpPr>
          <p:nvPr/>
        </p:nvSpPr>
        <p:spPr>
          <a:xfrm>
            <a:off x="685800" y="658887"/>
            <a:ext cx="7783200" cy="40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b="1">
                <a:solidFill>
                  <a:schemeClr val="dk1"/>
                </a:solidFill>
                <a:uFillTx/>
              </a:rPr>
              <a:t>2. Understand </a:t>
            </a:r>
            <a:r>
              <a:rPr lang="en-US" sz="3000" b="1">
                <a:solidFill>
                  <a:schemeClr val="dk1"/>
                </a:solidFill>
                <a:highlight>
                  <a:srgbClr val="FFFF00"/>
                </a:highlight>
                <a:uFillTx/>
              </a:rPr>
              <a:t>Deeper Patterns</a:t>
            </a:r>
            <a:r>
              <a:rPr lang="en-US" sz="3000" b="1">
                <a:solidFill>
                  <a:schemeClr val="dk1"/>
                </a:solidFill>
                <a:uFillTx/>
              </a:rPr>
              <a:t> of Use</a:t>
            </a:r>
            <a:endParaRPr>
              <a:highlight>
                <a:srgbClr val="FFFF00"/>
              </a:highlight>
              <a:uFillTx/>
            </a:endParaRPr>
          </a:p>
        </p:txBody>
      </p:sp>
      <p:grpSp>
        <p:nvGrpSpPr>
          <p:cNvPr id="308" name="Google Shape;308;g5dd9e94c48_0_871"/>
          <p:cNvGrpSpPr/>
          <p:nvPr/>
        </p:nvGrpSpPr>
        <p:grpSpPr>
          <a:xfrm>
            <a:off x="779375" y="1676400"/>
            <a:ext cx="1870237" cy="3711155"/>
            <a:chOff x="1118231" y="283725"/>
            <a:chExt cx="2090819" cy="4076400"/>
          </a:xfrm>
        </p:grpSpPr>
        <p:sp>
          <p:nvSpPr>
            <p:cNvPr id="309" name="Google Shape;309;g5dd9e94c48_0_871"/>
            <p:cNvSpPr>
              <a:spLocks/>
            </p:cNvSpPr>
            <p:nvPr/>
          </p:nvSpPr>
          <p:spPr>
            <a:xfrm>
              <a:off x="1178650" y="283725"/>
              <a:ext cx="2030400" cy="40764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10" name="Google Shape;310;g5dd9e94c48_0_871"/>
            <p:cNvSpPr>
              <a:spLocks/>
            </p:cNvSpPr>
            <p:nvPr/>
          </p:nvSpPr>
          <p:spPr>
            <a:xfrm>
              <a:off x="1118231" y="341749"/>
              <a:ext cx="2030400" cy="2490600"/>
            </a:xfrm>
            <a:prstGeom prst="rect">
              <a:avLst/>
            </a:prstGeom>
            <a:solidFill>
              <a:srgbClr val="FFFFFF"/>
            </a:solidFill>
            <a:ln w="19050" cap="flat" cmpd="sng">
              <a:solidFill>
                <a:srgbClr val="B02C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11" name="Google Shape;311;g5dd9e94c48_0_871"/>
            <p:cNvSpPr>
              <a:spLocks/>
            </p:cNvSpPr>
            <p:nvPr/>
          </p:nvSpPr>
          <p:spPr>
            <a:xfrm>
              <a:off x="1233910" y="1225086"/>
              <a:ext cx="1815000" cy="18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B02C20"/>
                  </a:solidFill>
                  <a:uFillTx/>
                  <a:latin typeface="Roboto Medium"/>
                  <a:ea typeface="Roboto Medium"/>
                  <a:cs typeface="Roboto Medium"/>
                  <a:sym typeface="Roboto Medium"/>
                </a:rPr>
                <a:t>of males and 34% of females had 3-5 episodes that averaged 5  years apart, so they hadn’t “resolved” their homelessness at all. </a:t>
              </a:r>
              <a:endParaRPr sz="1200">
                <a:solidFill>
                  <a:srgbClr val="B02C20"/>
                </a:solidFill>
                <a:uFillTx/>
                <a:latin typeface="Roboto Medium"/>
                <a:ea typeface="Roboto Medium"/>
                <a:cs typeface="Roboto Medium"/>
                <a:sym typeface="Roboto Medium"/>
              </a:endParaRPr>
            </a:p>
          </p:txBody>
        </p:sp>
        <p:sp>
          <p:nvSpPr>
            <p:cNvPr id="312" name="Google Shape;312;g5dd9e94c48_0_871"/>
            <p:cNvSpPr>
              <a:spLocks/>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B02C20"/>
                  </a:solidFill>
                  <a:uFillTx/>
                  <a:latin typeface="Roboto"/>
                  <a:ea typeface="Roboto"/>
                  <a:cs typeface="Roboto"/>
                  <a:sym typeface="Roboto"/>
                </a:rPr>
                <a:t>43</a:t>
              </a:r>
              <a:r>
                <a:rPr lang="en-US" sz="4000">
                  <a:solidFill>
                    <a:srgbClr val="B02C20"/>
                  </a:solidFill>
                  <a:uFillTx/>
                  <a:latin typeface="Roboto Thin"/>
                  <a:ea typeface="Roboto Thin"/>
                  <a:cs typeface="Roboto Thin"/>
                  <a:sym typeface="Roboto Thin"/>
                </a:rPr>
                <a:t>%</a:t>
              </a:r>
              <a:endParaRPr sz="4000">
                <a:solidFill>
                  <a:srgbClr val="B02C20"/>
                </a:solidFill>
                <a:uFillTx/>
                <a:latin typeface="Roboto Thin"/>
                <a:ea typeface="Roboto Thin"/>
                <a:cs typeface="Roboto Thin"/>
                <a:sym typeface="Roboto Thin"/>
              </a:endParaRPr>
            </a:p>
          </p:txBody>
        </p:sp>
        <p:sp>
          <p:nvSpPr>
            <p:cNvPr id="313" name="Google Shape;313;g5dd9e94c48_0_871"/>
            <p:cNvSpPr>
              <a:spLocks/>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14" name="Google Shape;314;g5dd9e94c48_0_871"/>
            <p:cNvSpPr>
              <a:spLocks/>
            </p:cNvSpPr>
            <p:nvPr/>
          </p:nvSpPr>
          <p:spPr>
            <a:xfrm>
              <a:off x="1118297" y="3172455"/>
              <a:ext cx="2030400" cy="1085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b="1">
                  <a:solidFill>
                    <a:srgbClr val="FFFFFF"/>
                  </a:solidFill>
                  <a:uFillTx/>
                  <a:latin typeface="Roboto"/>
                  <a:ea typeface="Roboto"/>
                  <a:cs typeface="Roboto"/>
                  <a:sym typeface="Roboto"/>
                </a:rPr>
                <a:t>RECURRENCE PATTERNS</a:t>
              </a:r>
              <a:endParaRPr sz="1800" b="1">
                <a:solidFill>
                  <a:srgbClr val="FFFFFF"/>
                </a:solidFill>
                <a:uFillTx/>
                <a:latin typeface="Roboto"/>
                <a:ea typeface="Roboto"/>
                <a:cs typeface="Roboto"/>
                <a:sym typeface="Roboto"/>
              </a:endParaRPr>
            </a:p>
          </p:txBody>
        </p:sp>
      </p:grpSp>
      <p:grpSp>
        <p:nvGrpSpPr>
          <p:cNvPr id="315" name="Google Shape;315;g5dd9e94c48_0_871"/>
          <p:cNvGrpSpPr/>
          <p:nvPr/>
        </p:nvGrpSpPr>
        <p:grpSpPr>
          <a:xfrm>
            <a:off x="2684386" y="1676400"/>
            <a:ext cx="1870237" cy="3711155"/>
            <a:chOff x="1118231" y="283725"/>
            <a:chExt cx="2090819" cy="4076400"/>
          </a:xfrm>
        </p:grpSpPr>
        <p:sp>
          <p:nvSpPr>
            <p:cNvPr id="316" name="Google Shape;316;g5dd9e94c48_0_871"/>
            <p:cNvSpPr>
              <a:spLocks/>
            </p:cNvSpPr>
            <p:nvPr/>
          </p:nvSpPr>
          <p:spPr>
            <a:xfrm>
              <a:off x="1178650" y="283725"/>
              <a:ext cx="2030400" cy="40764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17" name="Google Shape;317;g5dd9e94c48_0_871"/>
            <p:cNvSpPr>
              <a:spLocks/>
            </p:cNvSpPr>
            <p:nvPr/>
          </p:nvSpPr>
          <p:spPr>
            <a:xfrm>
              <a:off x="1118231" y="341749"/>
              <a:ext cx="2030400" cy="2490600"/>
            </a:xfrm>
            <a:prstGeom prst="rect">
              <a:avLst/>
            </a:prstGeom>
            <a:solidFill>
              <a:srgbClr val="FFFFFF"/>
            </a:solidFill>
            <a:ln w="19050" cap="flat" cmpd="sng">
              <a:solidFill>
                <a:srgbClr val="B02C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18" name="Google Shape;318;g5dd9e94c48_0_871"/>
            <p:cNvSpPr>
              <a:spLocks/>
            </p:cNvSpPr>
            <p:nvPr/>
          </p:nvSpPr>
          <p:spPr>
            <a:xfrm>
              <a:off x="1233926" y="1225086"/>
              <a:ext cx="1815000" cy="18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B02C20"/>
                  </a:solidFill>
                  <a:uFillTx/>
                  <a:latin typeface="Roboto Medium"/>
                  <a:ea typeface="Roboto Medium"/>
                  <a:cs typeface="Roboto Medium"/>
                  <a:sym typeface="Roboto Medium"/>
                </a:rPr>
                <a:t>of clients are unlikely to “resolve” but have not yet stayed beyond the median LOS - strong candidates  for rapid exit resources.</a:t>
              </a:r>
              <a:endParaRPr sz="1200">
                <a:solidFill>
                  <a:srgbClr val="B02C20"/>
                </a:solidFill>
                <a:uFillTx/>
                <a:latin typeface="Roboto Medium"/>
                <a:ea typeface="Roboto Medium"/>
                <a:cs typeface="Roboto Medium"/>
                <a:sym typeface="Roboto Medium"/>
              </a:endParaRPr>
            </a:p>
          </p:txBody>
        </p:sp>
        <p:sp>
          <p:nvSpPr>
            <p:cNvPr id="319" name="Google Shape;319;g5dd9e94c48_0_871"/>
            <p:cNvSpPr>
              <a:spLocks/>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B02C20"/>
                  </a:solidFill>
                  <a:uFillTx/>
                  <a:latin typeface="Roboto"/>
                  <a:ea typeface="Roboto"/>
                  <a:cs typeface="Roboto"/>
                  <a:sym typeface="Roboto"/>
                </a:rPr>
                <a:t>9</a:t>
              </a:r>
              <a:r>
                <a:rPr lang="en-US" sz="4000">
                  <a:solidFill>
                    <a:srgbClr val="B02C20"/>
                  </a:solidFill>
                  <a:uFillTx/>
                  <a:latin typeface="Roboto Thin"/>
                  <a:ea typeface="Roboto Thin"/>
                  <a:cs typeface="Roboto Thin"/>
                  <a:sym typeface="Roboto Thin"/>
                </a:rPr>
                <a:t>%</a:t>
              </a:r>
              <a:endParaRPr sz="4000">
                <a:solidFill>
                  <a:srgbClr val="B02C20"/>
                </a:solidFill>
                <a:uFillTx/>
                <a:latin typeface="Roboto Thin"/>
                <a:ea typeface="Roboto Thin"/>
                <a:cs typeface="Roboto Thin"/>
                <a:sym typeface="Roboto Thin"/>
              </a:endParaRPr>
            </a:p>
          </p:txBody>
        </p:sp>
        <p:sp>
          <p:nvSpPr>
            <p:cNvPr id="320" name="Google Shape;320;g5dd9e94c48_0_871"/>
            <p:cNvSpPr>
              <a:spLocks/>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21" name="Google Shape;321;g5dd9e94c48_0_871"/>
            <p:cNvSpPr>
              <a:spLocks/>
            </p:cNvSpPr>
            <p:nvPr/>
          </p:nvSpPr>
          <p:spPr>
            <a:xfrm>
              <a:off x="1118297" y="3172455"/>
              <a:ext cx="2030400" cy="1085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b="1">
                  <a:solidFill>
                    <a:srgbClr val="FFFFFF"/>
                  </a:solidFill>
                  <a:uFillTx/>
                  <a:latin typeface="Roboto"/>
                  <a:ea typeface="Roboto"/>
                  <a:cs typeface="Roboto"/>
                  <a:sym typeface="Roboto"/>
                </a:rPr>
                <a:t>COHORT PATTERNS</a:t>
              </a:r>
              <a:endParaRPr sz="1800" b="1">
                <a:solidFill>
                  <a:srgbClr val="FFFFFF"/>
                </a:solidFill>
                <a:uFillTx/>
                <a:latin typeface="Roboto"/>
                <a:ea typeface="Roboto"/>
                <a:cs typeface="Roboto"/>
                <a:sym typeface="Roboto"/>
              </a:endParaRPr>
            </a:p>
          </p:txBody>
        </p:sp>
      </p:grpSp>
      <p:grpSp>
        <p:nvGrpSpPr>
          <p:cNvPr id="322" name="Google Shape;322;g5dd9e94c48_0_871"/>
          <p:cNvGrpSpPr/>
          <p:nvPr/>
        </p:nvGrpSpPr>
        <p:grpSpPr>
          <a:xfrm>
            <a:off x="4589397" y="1676400"/>
            <a:ext cx="1870237" cy="3711155"/>
            <a:chOff x="1118231" y="283725"/>
            <a:chExt cx="2090819" cy="4076400"/>
          </a:xfrm>
        </p:grpSpPr>
        <p:sp>
          <p:nvSpPr>
            <p:cNvPr id="323" name="Google Shape;323;g5dd9e94c48_0_871"/>
            <p:cNvSpPr>
              <a:spLocks/>
            </p:cNvSpPr>
            <p:nvPr/>
          </p:nvSpPr>
          <p:spPr>
            <a:xfrm>
              <a:off x="1178650" y="283725"/>
              <a:ext cx="2030400" cy="40764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24" name="Google Shape;324;g5dd9e94c48_0_871"/>
            <p:cNvSpPr>
              <a:spLocks/>
            </p:cNvSpPr>
            <p:nvPr/>
          </p:nvSpPr>
          <p:spPr>
            <a:xfrm>
              <a:off x="1118231" y="341749"/>
              <a:ext cx="2030400" cy="2490600"/>
            </a:xfrm>
            <a:prstGeom prst="rect">
              <a:avLst/>
            </a:prstGeom>
            <a:solidFill>
              <a:srgbClr val="FFFFFF"/>
            </a:solidFill>
            <a:ln w="19050" cap="flat" cmpd="sng">
              <a:solidFill>
                <a:srgbClr val="B02C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25" name="Google Shape;325;g5dd9e94c48_0_871"/>
            <p:cNvSpPr>
              <a:spLocks/>
            </p:cNvSpPr>
            <p:nvPr/>
          </p:nvSpPr>
          <p:spPr>
            <a:xfrm>
              <a:off x="1233914" y="1225084"/>
              <a:ext cx="1815000" cy="16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B02C20"/>
                  </a:solidFill>
                  <a:uFillTx/>
                  <a:latin typeface="Roboto Medium"/>
                  <a:ea typeface="Roboto Medium"/>
                  <a:cs typeface="Roboto Medium"/>
                  <a:sym typeface="Roboto Medium"/>
                </a:rPr>
                <a:t>of clients lived elsewhere prior to experiencing homelessness here, which makes community reconnection critical</a:t>
              </a:r>
              <a:endParaRPr sz="1200">
                <a:solidFill>
                  <a:srgbClr val="B02C20"/>
                </a:solidFill>
                <a:uFillTx/>
                <a:latin typeface="Roboto Medium"/>
                <a:ea typeface="Roboto Medium"/>
                <a:cs typeface="Roboto Medium"/>
                <a:sym typeface="Roboto Medium"/>
              </a:endParaRPr>
            </a:p>
          </p:txBody>
        </p:sp>
        <p:sp>
          <p:nvSpPr>
            <p:cNvPr id="326" name="Google Shape;326;g5dd9e94c48_0_871"/>
            <p:cNvSpPr>
              <a:spLocks/>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B02C20"/>
                  </a:solidFill>
                  <a:uFillTx/>
                  <a:latin typeface="Roboto"/>
                  <a:ea typeface="Roboto"/>
                  <a:cs typeface="Roboto"/>
                  <a:sym typeface="Roboto"/>
                </a:rPr>
                <a:t>33</a:t>
              </a:r>
              <a:r>
                <a:rPr lang="en-US" sz="4000">
                  <a:solidFill>
                    <a:srgbClr val="B02C20"/>
                  </a:solidFill>
                  <a:uFillTx/>
                  <a:latin typeface="Roboto Thin"/>
                  <a:ea typeface="Roboto Thin"/>
                  <a:cs typeface="Roboto Thin"/>
                  <a:sym typeface="Roboto Thin"/>
                </a:rPr>
                <a:t>%</a:t>
              </a:r>
              <a:endParaRPr sz="4000">
                <a:solidFill>
                  <a:srgbClr val="B02C20"/>
                </a:solidFill>
                <a:uFillTx/>
                <a:latin typeface="Roboto Thin"/>
                <a:ea typeface="Roboto Thin"/>
                <a:cs typeface="Roboto Thin"/>
                <a:sym typeface="Roboto Thin"/>
              </a:endParaRPr>
            </a:p>
          </p:txBody>
        </p:sp>
        <p:sp>
          <p:nvSpPr>
            <p:cNvPr id="327" name="Google Shape;327;g5dd9e94c48_0_871"/>
            <p:cNvSpPr>
              <a:spLocks/>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28" name="Google Shape;328;g5dd9e94c48_0_871"/>
            <p:cNvSpPr>
              <a:spLocks/>
            </p:cNvSpPr>
            <p:nvPr/>
          </p:nvSpPr>
          <p:spPr>
            <a:xfrm>
              <a:off x="1118297" y="3172455"/>
              <a:ext cx="2030400" cy="1085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b="1">
                  <a:solidFill>
                    <a:srgbClr val="FFFFFF"/>
                  </a:solidFill>
                  <a:uFillTx/>
                  <a:latin typeface="Roboto"/>
                  <a:ea typeface="Roboto"/>
                  <a:cs typeface="Roboto"/>
                  <a:sym typeface="Roboto"/>
                </a:rPr>
                <a:t>REGIONAL PATTERNS</a:t>
              </a:r>
              <a:endParaRPr sz="1800" b="1">
                <a:solidFill>
                  <a:srgbClr val="FFFFFF"/>
                </a:solidFill>
                <a:uFillTx/>
                <a:latin typeface="Roboto"/>
                <a:ea typeface="Roboto"/>
                <a:cs typeface="Roboto"/>
                <a:sym typeface="Roboto"/>
              </a:endParaRPr>
            </a:p>
          </p:txBody>
        </p:sp>
      </p:grpSp>
      <p:grpSp>
        <p:nvGrpSpPr>
          <p:cNvPr id="329" name="Google Shape;329;g5dd9e94c48_0_871"/>
          <p:cNvGrpSpPr/>
          <p:nvPr/>
        </p:nvGrpSpPr>
        <p:grpSpPr>
          <a:xfrm>
            <a:off x="6494397" y="1676400"/>
            <a:ext cx="1870237" cy="3711155"/>
            <a:chOff x="1118231" y="283725"/>
            <a:chExt cx="2090819" cy="4076400"/>
          </a:xfrm>
        </p:grpSpPr>
        <p:sp>
          <p:nvSpPr>
            <p:cNvPr id="330" name="Google Shape;330;g5dd9e94c48_0_871"/>
            <p:cNvSpPr>
              <a:spLocks/>
            </p:cNvSpPr>
            <p:nvPr/>
          </p:nvSpPr>
          <p:spPr>
            <a:xfrm>
              <a:off x="1178650" y="283725"/>
              <a:ext cx="2030400" cy="40764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31" name="Google Shape;331;g5dd9e94c48_0_871"/>
            <p:cNvSpPr>
              <a:spLocks/>
            </p:cNvSpPr>
            <p:nvPr/>
          </p:nvSpPr>
          <p:spPr>
            <a:xfrm>
              <a:off x="1118231" y="341749"/>
              <a:ext cx="2030400" cy="2490600"/>
            </a:xfrm>
            <a:prstGeom prst="rect">
              <a:avLst/>
            </a:prstGeom>
            <a:solidFill>
              <a:srgbClr val="FFFFFF"/>
            </a:solidFill>
            <a:ln w="19050" cap="flat" cmpd="sng">
              <a:solidFill>
                <a:srgbClr val="B02C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32" name="Google Shape;332;g5dd9e94c48_0_871"/>
            <p:cNvSpPr>
              <a:spLocks/>
            </p:cNvSpPr>
            <p:nvPr/>
          </p:nvSpPr>
          <p:spPr>
            <a:xfrm>
              <a:off x="1233914" y="1225081"/>
              <a:ext cx="1815000" cy="14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B02C20"/>
                  </a:solidFill>
                  <a:uFillTx/>
                  <a:latin typeface="Roboto Medium"/>
                  <a:ea typeface="Roboto Medium"/>
                  <a:cs typeface="Roboto Medium"/>
                  <a:sym typeface="Roboto Medium"/>
                </a:rPr>
                <a:t>is the average LOS for families leaving our newest shelters, versus 196 days for those leaving our overflow hotels.  </a:t>
              </a:r>
              <a:endParaRPr sz="1200">
                <a:solidFill>
                  <a:srgbClr val="B02C20"/>
                </a:solidFill>
                <a:uFillTx/>
                <a:latin typeface="Roboto Medium"/>
                <a:ea typeface="Roboto Medium"/>
                <a:cs typeface="Roboto Medium"/>
                <a:sym typeface="Roboto Medium"/>
              </a:endParaRPr>
            </a:p>
          </p:txBody>
        </p:sp>
        <p:sp>
          <p:nvSpPr>
            <p:cNvPr id="333" name="Google Shape;333;g5dd9e94c48_0_871"/>
            <p:cNvSpPr>
              <a:spLocks/>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B02C20"/>
                  </a:solidFill>
                  <a:uFillTx/>
                  <a:latin typeface="Roboto"/>
                  <a:ea typeface="Roboto"/>
                  <a:cs typeface="Roboto"/>
                  <a:sym typeface="Roboto"/>
                </a:rPr>
                <a:t>85 </a:t>
              </a:r>
              <a:r>
                <a:rPr lang="en-US" sz="2400" b="1">
                  <a:solidFill>
                    <a:srgbClr val="B02C20"/>
                  </a:solidFill>
                  <a:uFillTx/>
                  <a:latin typeface="Roboto"/>
                  <a:ea typeface="Roboto"/>
                  <a:cs typeface="Roboto"/>
                  <a:sym typeface="Roboto"/>
                </a:rPr>
                <a:t>days</a:t>
              </a:r>
              <a:endParaRPr sz="2400">
                <a:solidFill>
                  <a:srgbClr val="B02C20"/>
                </a:solidFill>
                <a:uFillTx/>
                <a:latin typeface="Roboto Thin"/>
                <a:ea typeface="Roboto Thin"/>
                <a:cs typeface="Roboto Thin"/>
                <a:sym typeface="Roboto Thin"/>
              </a:endParaRPr>
            </a:p>
          </p:txBody>
        </p:sp>
        <p:sp>
          <p:nvSpPr>
            <p:cNvPr id="334" name="Google Shape;334;g5dd9e94c48_0_871"/>
            <p:cNvSpPr>
              <a:spLocks/>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335" name="Google Shape;335;g5dd9e94c48_0_871"/>
            <p:cNvSpPr>
              <a:spLocks/>
            </p:cNvSpPr>
            <p:nvPr/>
          </p:nvSpPr>
          <p:spPr>
            <a:xfrm>
              <a:off x="1118297" y="3172455"/>
              <a:ext cx="2030400" cy="1085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b="1">
                  <a:solidFill>
                    <a:srgbClr val="FFFFFF"/>
                  </a:solidFill>
                  <a:uFillTx/>
                  <a:latin typeface="Roboto"/>
                  <a:ea typeface="Roboto"/>
                  <a:cs typeface="Roboto"/>
                  <a:sym typeface="Roboto"/>
                </a:rPr>
                <a:t>LENGTH OF STAY PATTERNS</a:t>
              </a:r>
              <a:endParaRPr sz="1800" b="1">
                <a:solidFill>
                  <a:srgbClr val="FFFFFF"/>
                </a:solidFill>
                <a:uFillTx/>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5dd9e94c48_0_929"/>
          <p:cNvSpPr>
            <a:spLocks/>
          </p:cNvSpPr>
          <p:nvPr/>
        </p:nvSpPr>
        <p:spPr>
          <a:xfrm>
            <a:off x="685800" y="658887"/>
            <a:ext cx="7783200" cy="40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b="1">
                <a:solidFill>
                  <a:schemeClr val="dk1"/>
                </a:solidFill>
                <a:uFillTx/>
              </a:rPr>
              <a:t>3. Build, Sequence, &amp; </a:t>
            </a:r>
            <a:r>
              <a:rPr lang="en-US" sz="3000" b="1">
                <a:solidFill>
                  <a:schemeClr val="dk1"/>
                </a:solidFill>
                <a:highlight>
                  <a:srgbClr val="FFFF00"/>
                </a:highlight>
                <a:uFillTx/>
              </a:rPr>
              <a:t>Target Your Interventions</a:t>
            </a:r>
            <a:r>
              <a:rPr lang="en-US" sz="3000" b="1">
                <a:solidFill>
                  <a:schemeClr val="dk1"/>
                </a:solidFill>
                <a:uFillTx/>
              </a:rPr>
              <a:t> Accordingly</a:t>
            </a:r>
            <a:endParaRPr>
              <a:highlight>
                <a:srgbClr val="FFFF00"/>
              </a:highlight>
              <a:uFillTx/>
            </a:endParaRPr>
          </a:p>
        </p:txBody>
      </p:sp>
      <p:pic>
        <p:nvPicPr>
          <p:cNvPr id="342" name="Google Shape;342;g5dd9e94c48_0_929" descr="https://lh3.googleusercontent.com/7WmUeBMrgCwpMMSl_F8irC6nlESqSTHm4cd4whUVtNDlBcyfLc_pBS6OrEQ58QcMm7zuq9tP1ZgLkNJzdEsXmU4DE8ydTKSIauN52_u4whs0VZtc7qSdPjoBjYcaTyBUEo6aic0GzIo"/>
          <p:cNvPicPr preferRelativeResize="0"/>
          <p:nvPr/>
        </p:nvPicPr>
        <p:blipFill rotWithShape="1">
          <a:blip r:embed="rId3"/>
          <a:srcRect/>
          <a:stretch/>
        </p:blipFill>
        <p:spPr>
          <a:xfrm>
            <a:off x="882718" y="1752600"/>
            <a:ext cx="7646640" cy="381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5dd9e94c48_0_969"/>
          <p:cNvSpPr>
            <a:spLocks/>
          </p:cNvSpPr>
          <p:nvPr/>
        </p:nvSpPr>
        <p:spPr>
          <a:xfrm>
            <a:off x="685800" y="658887"/>
            <a:ext cx="7783200" cy="40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b="1">
                <a:solidFill>
                  <a:schemeClr val="dk1"/>
                </a:solidFill>
                <a:uFillTx/>
              </a:rPr>
              <a:t>3. Build, Sequence, &amp; </a:t>
            </a:r>
            <a:r>
              <a:rPr lang="en-US" sz="3000" b="1">
                <a:solidFill>
                  <a:schemeClr val="dk1"/>
                </a:solidFill>
                <a:highlight>
                  <a:srgbClr val="FFFF00"/>
                </a:highlight>
                <a:uFillTx/>
              </a:rPr>
              <a:t>Target Your Interventions</a:t>
            </a:r>
            <a:r>
              <a:rPr lang="en-US" sz="3000" b="1">
                <a:solidFill>
                  <a:schemeClr val="dk1"/>
                </a:solidFill>
                <a:uFillTx/>
              </a:rPr>
              <a:t> Accordingly</a:t>
            </a:r>
            <a:endParaRPr>
              <a:highlight>
                <a:srgbClr val="FFFF00"/>
              </a:highlight>
              <a:uFillTx/>
            </a:endParaRPr>
          </a:p>
        </p:txBody>
      </p:sp>
      <p:pic>
        <p:nvPicPr>
          <p:cNvPr id="349" name="Google Shape;349;g5dd9e94c48_0_969" descr="Ending Homeless PPT Graphics_4-1-2019.jpg"/>
          <p:cNvPicPr preferRelativeResize="0"/>
          <p:nvPr/>
        </p:nvPicPr>
        <p:blipFill rotWithShape="1">
          <a:blip r:embed="rId3"/>
          <a:srcRect/>
          <a:stretch/>
        </p:blipFill>
        <p:spPr>
          <a:xfrm>
            <a:off x="838201" y="1752600"/>
            <a:ext cx="7397578" cy="45324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9"/>
          <p:cNvSpPr txBox="1">
            <a:spLocks noGrp="1"/>
          </p:cNvSpPr>
          <p:nvPr>
            <p:ph type="title"/>
          </p:nvPr>
        </p:nvSpPr>
        <p:spPr>
          <a:xfrm>
            <a:off x="457200" y="2514600"/>
            <a:ext cx="8229600" cy="1143000"/>
          </a:xfrm>
          <a:prstGeom prst="rect">
            <a:avLst/>
          </a:prstGeom>
          <a:noFill/>
          <a:ln>
            <a:noFill/>
          </a:ln>
        </p:spPr>
        <p:txBody>
          <a:bodyPr spcFirstLastPara="1" wrap="square" lIns="91375" tIns="45675" rIns="91375" bIns="45675" anchor="ctr" anchorCtr="0">
            <a:noAutofit/>
          </a:bodyPr>
          <a:lstStyle/>
          <a:p>
            <a:pPr marL="0" lvl="0" indent="0" algn="ctr" rtl="0">
              <a:lnSpc>
                <a:spcPct val="100000"/>
              </a:lnSpc>
              <a:spcBef>
                <a:spcPts val="0"/>
              </a:spcBef>
              <a:spcAft>
                <a:spcPts val="0"/>
              </a:spcAft>
              <a:buClr>
                <a:schemeClr val="dk1"/>
              </a:buClr>
              <a:buSzPts val="1800"/>
              <a:buNone/>
            </a:pPr>
            <a:r>
              <a:rPr lang="en-US">
                <a:uFillTx/>
                <a:latin typeface="Georgia"/>
                <a:ea typeface="Georgia"/>
                <a:cs typeface="Georgia"/>
                <a:sym typeface="Georgia"/>
              </a:rPr>
              <a:t>Follow-Up Questions:</a:t>
            </a:r>
            <a:br>
              <a:rPr lang="en-US">
                <a:uFillTx/>
                <a:latin typeface="Georgia"/>
                <a:ea typeface="Georgia"/>
                <a:cs typeface="Georgia"/>
                <a:sym typeface="Georgia"/>
              </a:rPr>
            </a:br>
            <a:r>
              <a:rPr lang="en-US">
                <a:uFillTx/>
                <a:latin typeface="Georgia"/>
                <a:ea typeface="Georgia"/>
                <a:cs typeface="Georgia"/>
                <a:sym typeface="Georgia"/>
              </a:rPr>
              <a:t/>
            </a:r>
            <a:br>
              <a:rPr lang="en-US">
                <a:uFillTx/>
                <a:latin typeface="Georgia"/>
                <a:ea typeface="Georgia"/>
                <a:cs typeface="Georgia"/>
                <a:sym typeface="Georgia"/>
              </a:rPr>
            </a:br>
            <a:r>
              <a:rPr lang="en-US" sz="3200">
                <a:uFillTx/>
                <a:latin typeface="Georgia"/>
                <a:ea typeface="Georgia"/>
                <a:cs typeface="Georgia"/>
                <a:sym typeface="Georgia"/>
              </a:rPr>
              <a:t>Laura Zeilinger, Director</a:t>
            </a:r>
            <a:br>
              <a:rPr lang="en-US" sz="3200">
                <a:uFillTx/>
                <a:latin typeface="Georgia"/>
                <a:ea typeface="Georgia"/>
                <a:cs typeface="Georgia"/>
                <a:sym typeface="Georgia"/>
              </a:rPr>
            </a:br>
            <a:r>
              <a:rPr lang="en-US" sz="3200">
                <a:uFillTx/>
                <a:latin typeface="Georgia"/>
                <a:ea typeface="Georgia"/>
                <a:cs typeface="Georgia"/>
                <a:sym typeface="Georgia"/>
              </a:rPr>
              <a:t>DC Department of Human Services</a:t>
            </a:r>
            <a:br>
              <a:rPr lang="en-US" sz="3200">
                <a:uFillTx/>
                <a:latin typeface="Georgia"/>
                <a:ea typeface="Georgia"/>
                <a:cs typeface="Georgia"/>
                <a:sym typeface="Georgia"/>
              </a:rPr>
            </a:br>
            <a:r>
              <a:rPr lang="en-US" sz="3200" u="sng">
                <a:solidFill>
                  <a:schemeClr val="hlink"/>
                </a:solidFill>
                <a:uFillTx/>
                <a:latin typeface="Georgia"/>
                <a:ea typeface="Georgia"/>
                <a:cs typeface="Georgia"/>
                <a:sym typeface="Georgia"/>
                <a:hlinkClick r:id="rId3"/>
              </a:rPr>
              <a:t>Laura.Zeilinger@dc.gov</a:t>
            </a:r>
            <a:r>
              <a:rPr lang="en-US" sz="3200">
                <a:uFillTx/>
                <a:latin typeface="Georgia"/>
                <a:ea typeface="Georgia"/>
                <a:cs typeface="Georgia"/>
                <a:sym typeface="Georgia"/>
              </a:rPr>
              <a:t> </a:t>
            </a:r>
            <a:endParaRPr sz="3200">
              <a:uFillTx/>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MPED Template 120613">
  <a:themeElements>
    <a:clrScheme name="DMPED">
      <a:dk1>
        <a:srgbClr val="002060"/>
      </a:dk1>
      <a:lt1>
        <a:srgbClr val="FFFFFF"/>
      </a:lt1>
      <a:dk2>
        <a:srgbClr val="333333"/>
      </a:dk2>
      <a:lt2>
        <a:srgbClr val="C0C0C0"/>
      </a:lt2>
      <a:accent1>
        <a:srgbClr val="002060"/>
      </a:accent1>
      <a:accent2>
        <a:srgbClr val="CC0000"/>
      </a:accent2>
      <a:accent3>
        <a:srgbClr val="008E00"/>
      </a:accent3>
      <a:accent4>
        <a:srgbClr val="D8B25C"/>
      </a:accent4>
      <a:accent5>
        <a:srgbClr val="451C72"/>
      </a:accent5>
      <a:accent6>
        <a:srgbClr val="968C8C"/>
      </a:accent6>
      <a:hlink>
        <a:srgbClr val="000099"/>
      </a:hlink>
      <a:folHlink>
        <a:srgbClr val="FF5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MPED Template 120613">
  <a:themeElements>
    <a:clrScheme name="DMPED">
      <a:dk1>
        <a:srgbClr val="002060"/>
      </a:dk1>
      <a:lt1>
        <a:srgbClr val="FFFFFF"/>
      </a:lt1>
      <a:dk2>
        <a:srgbClr val="333333"/>
      </a:dk2>
      <a:lt2>
        <a:srgbClr val="C0C0C0"/>
      </a:lt2>
      <a:accent1>
        <a:srgbClr val="002060"/>
      </a:accent1>
      <a:accent2>
        <a:srgbClr val="CC0000"/>
      </a:accent2>
      <a:accent3>
        <a:srgbClr val="008E00"/>
      </a:accent3>
      <a:accent4>
        <a:srgbClr val="D8B25C"/>
      </a:accent4>
      <a:accent5>
        <a:srgbClr val="451C72"/>
      </a:accent5>
      <a:accent6>
        <a:srgbClr val="968C8C"/>
      </a:accent6>
      <a:hlink>
        <a:srgbClr val="000099"/>
      </a:hlink>
      <a:folHlink>
        <a:srgbClr val="FF5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725</Words>
  <Application>Microsoft Office PowerPoint</Application>
  <PresentationFormat>On-screen Show (4:3)</PresentationFormat>
  <Paragraphs>96</Paragraphs>
  <Slides>12</Slides>
  <Notes>12</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1_Office Theme</vt:lpstr>
      <vt:lpstr>Office Theme</vt:lpstr>
      <vt:lpstr>1_DMPED Template 120613</vt:lpstr>
      <vt:lpstr>2_DMPED Template 120613</vt:lpstr>
      <vt:lpstr>PowerPoint Presentation</vt:lpstr>
      <vt:lpstr>Affordable Housing and Homelessness Needs in the District</vt:lpstr>
      <vt:lpstr>PowerPoint Presentation</vt:lpstr>
      <vt:lpstr>PowerPoint Presentation</vt:lpstr>
      <vt:lpstr>PowerPoint Presentation</vt:lpstr>
      <vt:lpstr>PowerPoint Presentation</vt:lpstr>
      <vt:lpstr>PowerPoint Presentation</vt:lpstr>
      <vt:lpstr>PowerPoint Presentation</vt:lpstr>
      <vt:lpstr>Follow-Up Questions:  Laura Zeilinger, Director DC Department of Human Services Laura.Zeilinger@dc.gov </vt:lpstr>
      <vt:lpstr>Background Slides</vt:lpstr>
      <vt:lpstr>Families System Projections</vt:lpstr>
      <vt:lpstr>The Homeless Services System for Singles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Helps</dc:creator>
  <cp:lastModifiedBy>Helps</cp:lastModifiedBy>
  <cp:revision>2</cp:revision>
  <dcterms:created xsi:type="dcterms:W3CDTF">2019-07-18T17:19:41Z</dcterms:created>
  <dcterms:modified xsi:type="dcterms:W3CDTF">2019-07-23T15:06:01Z</dcterms:modified>
</cp:coreProperties>
</file>